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5" r:id="rId4"/>
    <p:sldMasterId id="2147483736" r:id="rId5"/>
    <p:sldMasterId id="2147483737" r:id="rId6"/>
    <p:sldMasterId id="214748373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Lst>
  <p:sldSz cy="13716000" cx="24384000"/>
  <p:notesSz cx="6858000" cy="9144000"/>
  <p:embeddedFontLst>
    <p:embeddedFont>
      <p:font typeface="Google Sans SemiBold"/>
      <p:regular r:id="rId35"/>
      <p:bold r:id="rId36"/>
      <p:italic r:id="rId37"/>
      <p:boldItalic r:id="rId38"/>
    </p:embeddedFont>
    <p:embeddedFont>
      <p:font typeface="Roboto"/>
      <p:regular r:id="rId39"/>
      <p:bold r:id="rId40"/>
      <p:italic r:id="rId41"/>
      <p:boldItalic r:id="rId42"/>
    </p:embeddedFont>
    <p:embeddedFont>
      <p:font typeface="Roboto Mono Light"/>
      <p:regular r:id="rId43"/>
      <p:bold r:id="rId44"/>
      <p:italic r:id="rId45"/>
      <p:boldItalic r:id="rId46"/>
    </p:embeddedFont>
    <p:embeddedFont>
      <p:font typeface="Arial Narrow"/>
      <p:regular r:id="rId47"/>
      <p:bold r:id="rId48"/>
      <p:italic r:id="rId49"/>
      <p:boldItalic r:id="rId50"/>
    </p:embeddedFont>
    <p:embeddedFont>
      <p:font typeface="Google Sans"/>
      <p:regular r:id="rId51"/>
      <p:bold r:id="rId52"/>
      <p:italic r:id="rId53"/>
      <p:boldItalic r:id="rId54"/>
    </p:embeddedFont>
    <p:embeddedFont>
      <p:font typeface="Google Sans Medium"/>
      <p:regular r:id="rId55"/>
      <p:bold r:id="rId56"/>
      <p:italic r:id="rId57"/>
      <p:boldItalic r:id="rId58"/>
    </p:embeddedFont>
    <p:embeddedFont>
      <p:font typeface="Helvetica Neue"/>
      <p:regular r:id="rId59"/>
      <p:bold r:id="rId60"/>
      <p:italic r:id="rId61"/>
      <p:boldItalic r:id="rId62"/>
    </p:embeddedFont>
    <p:embeddedFont>
      <p:font typeface="Roboto Mono"/>
      <p:regular r:id="rId63"/>
      <p:bold r:id="rId64"/>
      <p:italic r:id="rId65"/>
      <p:boldItalic r:id="rId66"/>
    </p:embeddedFont>
    <p:embeddedFont>
      <p:font typeface="Open Sans Light"/>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2E03F30-920A-4771-864E-50BB635011C9}">
  <a:tblStyle styleId="{52E03F30-920A-4771-864E-50BB635011C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RobotoMonoLight-bold.fntdata"/><Relationship Id="rId43" Type="http://schemas.openxmlformats.org/officeDocument/2006/relationships/font" Target="fonts/RobotoMonoLight-regular.fntdata"/><Relationship Id="rId46" Type="http://schemas.openxmlformats.org/officeDocument/2006/relationships/font" Target="fonts/RobotoMonoLight-boldItalic.fntdata"/><Relationship Id="rId45" Type="http://schemas.openxmlformats.org/officeDocument/2006/relationships/font" Target="fonts/RobotoMonoLight-italic.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ArialNarrow-bold.fntdata"/><Relationship Id="rId47" Type="http://schemas.openxmlformats.org/officeDocument/2006/relationships/font" Target="fonts/ArialNarrow-regular.fntdata"/><Relationship Id="rId49" Type="http://schemas.openxmlformats.org/officeDocument/2006/relationships/font" Target="fonts/ArialNarrow-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font" Target="fonts/GoogleSansSemiBold-regular.fntdata"/><Relationship Id="rId34" Type="http://schemas.openxmlformats.org/officeDocument/2006/relationships/slide" Target="slides/slide26.xml"/><Relationship Id="rId70" Type="http://schemas.openxmlformats.org/officeDocument/2006/relationships/font" Target="fonts/OpenSansLight-boldItalic.fntdata"/><Relationship Id="rId37" Type="http://schemas.openxmlformats.org/officeDocument/2006/relationships/font" Target="fonts/GoogleSansSemiBold-italic.fntdata"/><Relationship Id="rId36" Type="http://schemas.openxmlformats.org/officeDocument/2006/relationships/font" Target="fonts/GoogleSansSemiBold-bold.fntdata"/><Relationship Id="rId39" Type="http://schemas.openxmlformats.org/officeDocument/2006/relationships/font" Target="fonts/Roboto-regular.fntdata"/><Relationship Id="rId38" Type="http://schemas.openxmlformats.org/officeDocument/2006/relationships/font" Target="fonts/GoogleSansSemiBold-boldItalic.fntdata"/><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2.xml"/><Relationship Id="rId64" Type="http://schemas.openxmlformats.org/officeDocument/2006/relationships/font" Target="fonts/RobotoMono-bold.fntdata"/><Relationship Id="rId63" Type="http://schemas.openxmlformats.org/officeDocument/2006/relationships/font" Target="fonts/RobotoMono-regular.fntdata"/><Relationship Id="rId22" Type="http://schemas.openxmlformats.org/officeDocument/2006/relationships/slide" Target="slides/slide14.xml"/><Relationship Id="rId66" Type="http://schemas.openxmlformats.org/officeDocument/2006/relationships/font" Target="fonts/RobotoMono-boldItalic.fntdata"/><Relationship Id="rId21" Type="http://schemas.openxmlformats.org/officeDocument/2006/relationships/slide" Target="slides/slide13.xml"/><Relationship Id="rId65" Type="http://schemas.openxmlformats.org/officeDocument/2006/relationships/font" Target="fonts/RobotoMono-italic.fntdata"/><Relationship Id="rId24" Type="http://schemas.openxmlformats.org/officeDocument/2006/relationships/slide" Target="slides/slide16.xml"/><Relationship Id="rId68" Type="http://schemas.openxmlformats.org/officeDocument/2006/relationships/font" Target="fonts/OpenSansLight-bold.fntdata"/><Relationship Id="rId23" Type="http://schemas.openxmlformats.org/officeDocument/2006/relationships/slide" Target="slides/slide15.xml"/><Relationship Id="rId67" Type="http://schemas.openxmlformats.org/officeDocument/2006/relationships/font" Target="fonts/OpenSansLight-regular.fntdata"/><Relationship Id="rId60" Type="http://schemas.openxmlformats.org/officeDocument/2006/relationships/font" Target="fonts/HelveticaNeue-bold.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OpenSansLight-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GoogleSans-regular.fntdata"/><Relationship Id="rId50" Type="http://schemas.openxmlformats.org/officeDocument/2006/relationships/font" Target="fonts/ArialNarrow-boldItalic.fntdata"/><Relationship Id="rId53" Type="http://schemas.openxmlformats.org/officeDocument/2006/relationships/font" Target="fonts/GoogleSans-italic.fntdata"/><Relationship Id="rId52" Type="http://schemas.openxmlformats.org/officeDocument/2006/relationships/font" Target="fonts/GoogleSans-bold.fntdata"/><Relationship Id="rId11" Type="http://schemas.openxmlformats.org/officeDocument/2006/relationships/slide" Target="slides/slide3.xml"/><Relationship Id="rId55" Type="http://schemas.openxmlformats.org/officeDocument/2006/relationships/font" Target="fonts/GoogleSansMedium-regular.fntdata"/><Relationship Id="rId10" Type="http://schemas.openxmlformats.org/officeDocument/2006/relationships/slide" Target="slides/slide2.xml"/><Relationship Id="rId54" Type="http://schemas.openxmlformats.org/officeDocument/2006/relationships/font" Target="fonts/GoogleSans-boldItalic.fntdata"/><Relationship Id="rId13" Type="http://schemas.openxmlformats.org/officeDocument/2006/relationships/slide" Target="slides/slide5.xml"/><Relationship Id="rId57" Type="http://schemas.openxmlformats.org/officeDocument/2006/relationships/font" Target="fonts/GoogleSansMedium-italic.fntdata"/><Relationship Id="rId12" Type="http://schemas.openxmlformats.org/officeDocument/2006/relationships/slide" Target="slides/slide4.xml"/><Relationship Id="rId56" Type="http://schemas.openxmlformats.org/officeDocument/2006/relationships/font" Target="fonts/GoogleSansMedium-bold.fntdata"/><Relationship Id="rId15" Type="http://schemas.openxmlformats.org/officeDocument/2006/relationships/slide" Target="slides/slide7.xml"/><Relationship Id="rId59" Type="http://schemas.openxmlformats.org/officeDocument/2006/relationships/font" Target="fonts/HelveticaNeue-regular.fntdata"/><Relationship Id="rId14" Type="http://schemas.openxmlformats.org/officeDocument/2006/relationships/slide" Target="slides/slide6.xml"/><Relationship Id="rId58" Type="http://schemas.openxmlformats.org/officeDocument/2006/relationships/font" Target="fonts/GoogleSansMedium-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38fd398bed_0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38fd398bed_0_9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Hello everyone, my name is Patricija and today I’m going to talk how to make perfetto perfect by adding interaction to next paint to it.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3f16395126_0_69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The total sum of the latency (of the interaction) is made up of these three time spans: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The input delay: the time between when a user interacts with the page and when event handlers are executed. </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Processing time: the total amount of time it takes to execute code in associated event handlers. - We take the largest processing time of one event</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US" sz="1100">
                <a:solidFill>
                  <a:schemeClr val="dk1"/>
                </a:solidFill>
              </a:rPr>
              <a:t>The presentation delay: this is the time between when the event trades finish executing and when the browser displays the next frame.</a:t>
            </a:r>
            <a:endParaRPr sz="1100">
              <a:solidFill>
                <a:schemeClr val="dk1"/>
              </a:solidFill>
            </a:endParaRPr>
          </a:p>
          <a:p>
            <a:pPr indent="0" lvl="0" marL="0" rtl="0" algn="l">
              <a:spcBef>
                <a:spcPts val="0"/>
              </a:spcBef>
              <a:spcAft>
                <a:spcPts val="0"/>
              </a:spcAft>
              <a:buNone/>
            </a:pPr>
            <a:r>
              <a:t/>
            </a:r>
            <a:endParaRPr/>
          </a:p>
        </p:txBody>
      </p:sp>
      <p:sp>
        <p:nvSpPr>
          <p:cNvPr id="547" name="Google Shape;547;g13f16395126_0_6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591e276a89_0_142: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What's a "good" INP value?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We take the largest duration of page loads - the largest event timings of them all.</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below or at 200 ms means that your page has good responsiveness.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between 200 ms and 500 ms means that your page's responsiveness needs improvement.</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500 ms means that your page has poor responsiveness.</a:t>
            </a:r>
            <a:endParaRPr sz="1100">
              <a:solidFill>
                <a:schemeClr val="dk1"/>
              </a:solidFill>
            </a:endParaRPr>
          </a:p>
          <a:p>
            <a:pPr indent="0" lvl="0" marL="0" rtl="0" algn="l">
              <a:spcBef>
                <a:spcPts val="0"/>
              </a:spcBef>
              <a:spcAft>
                <a:spcPts val="0"/>
              </a:spcAft>
              <a:buNone/>
            </a:pPr>
            <a:r>
              <a:t/>
            </a:r>
            <a:endParaRPr/>
          </a:p>
        </p:txBody>
      </p:sp>
      <p:sp>
        <p:nvSpPr>
          <p:cNvPr id="556" name="Google Shape;556;g1591e276a89_0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591e276a89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591e276a89_0_16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39092c26e3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39092c26e3_0_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Clr>
                <a:schemeClr val="dk1"/>
              </a:buClr>
              <a:buSzPts val="1400"/>
              <a:buChar char="●"/>
            </a:pPr>
            <a:r>
              <a:rPr lang="en-US" sz="1400">
                <a:solidFill>
                  <a:schemeClr val="dk1"/>
                </a:solidFill>
                <a:latin typeface="Arial"/>
                <a:ea typeface="Arial"/>
                <a:cs typeface="Arial"/>
                <a:sym typeface="Arial"/>
              </a:rPr>
              <a:t>Firstly we trace a web page on Perfetto: </a:t>
            </a:r>
            <a:r>
              <a:rPr lang="en-US" sz="1400">
                <a:solidFill>
                  <a:schemeClr val="dk1"/>
                </a:solidFill>
                <a:latin typeface="Arial"/>
                <a:ea typeface="Arial"/>
                <a:cs typeface="Arial"/>
                <a:sym typeface="Arial"/>
              </a:rPr>
              <a:t>an open source-stack for performance instrumentation and trace analysis</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The devtools.timeline checkmark allow us to obtain all the information about event timings</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US" sz="1400">
                <a:solidFill>
                  <a:schemeClr val="dk1"/>
                </a:solidFill>
                <a:latin typeface="Arial"/>
                <a:ea typeface="Arial"/>
                <a:cs typeface="Arial"/>
                <a:sym typeface="Arial"/>
              </a:rPr>
              <a:t>Key functionality in this project: metrics is a subsystem of a trace processor</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Char char="●"/>
            </a:pPr>
            <a:r>
              <a:rPr lang="en-US" sz="1400">
                <a:solidFill>
                  <a:schemeClr val="dk1"/>
                </a:solidFill>
                <a:latin typeface="Arial"/>
                <a:ea typeface="Arial"/>
                <a:cs typeface="Arial"/>
                <a:sym typeface="Arial"/>
              </a:rPr>
              <a:t>query all details about the trace events containing in a consistent set of tables</a:t>
            </a:r>
            <a:endParaRPr sz="1400">
              <a:solidFill>
                <a:schemeClr val="dk1"/>
              </a:solidFill>
              <a:latin typeface="Arial"/>
              <a:ea typeface="Arial"/>
              <a:cs typeface="Arial"/>
              <a:sym typeface="Arial"/>
            </a:endParaRPr>
          </a:p>
          <a:p>
            <a:pPr indent="0" lvl="0" marL="457200" rtl="0" algn="l">
              <a:lnSpc>
                <a:spcPct val="100000"/>
              </a:lnSpc>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ff466f46c8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ff466f46c8_0_4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rgbClr val="657781"/>
              </a:buClr>
              <a:buSzPts val="1400"/>
              <a:buFont typeface="Google Sans"/>
              <a:buChar char="●"/>
            </a:pPr>
            <a:r>
              <a:rPr lang="en-US" sz="1400">
                <a:solidFill>
                  <a:schemeClr val="dk1"/>
                </a:solidFill>
                <a:latin typeface="Google Sans"/>
                <a:ea typeface="Google Sans"/>
                <a:cs typeface="Google Sans"/>
                <a:sym typeface="Google Sans"/>
              </a:rPr>
              <a:t>slice table: extract all kinds of information about event timings such as event duration, timestamp</a:t>
            </a:r>
            <a:endParaRPr sz="1400">
              <a:solidFill>
                <a:schemeClr val="dk1"/>
              </a:solidFill>
              <a:latin typeface="Google Sans"/>
              <a:ea typeface="Google Sans"/>
              <a:cs typeface="Google Sans"/>
              <a:sym typeface="Google Sans"/>
            </a:endParaRPr>
          </a:p>
          <a:p>
            <a:pPr indent="-317500" lvl="0" marL="457200" rtl="0" algn="just">
              <a:lnSpc>
                <a:spcPct val="115000"/>
              </a:lnSpc>
              <a:spcBef>
                <a:spcPts val="0"/>
              </a:spcBef>
              <a:spcAft>
                <a:spcPts val="0"/>
              </a:spcAft>
              <a:buClr>
                <a:srgbClr val="657781"/>
              </a:buClr>
              <a:buSzPts val="1400"/>
              <a:buFont typeface="Google Sans"/>
              <a:buChar char="●"/>
            </a:pPr>
            <a:r>
              <a:rPr lang="en-US" sz="1400">
                <a:solidFill>
                  <a:srgbClr val="657781"/>
                </a:solidFill>
                <a:latin typeface="Google Sans"/>
                <a:ea typeface="Google Sans"/>
                <a:cs typeface="Google Sans"/>
                <a:sym typeface="Google Sans"/>
              </a:rPr>
              <a:t>for each event I could obtain more information by joining arguments table with slice table:</a:t>
            </a:r>
            <a:endParaRPr sz="1400">
              <a:solidFill>
                <a:srgbClr val="657781"/>
              </a:solidFill>
              <a:latin typeface="Google Sans"/>
              <a:ea typeface="Google Sans"/>
              <a:cs typeface="Google Sans"/>
              <a:sym typeface="Google Sans"/>
            </a:endParaRPr>
          </a:p>
          <a:p>
            <a:pPr indent="-317500" lvl="1" marL="914400" rtl="0" algn="just">
              <a:lnSpc>
                <a:spcPct val="115000"/>
              </a:lnSpc>
              <a:spcBef>
                <a:spcPts val="0"/>
              </a:spcBef>
              <a:spcAft>
                <a:spcPts val="0"/>
              </a:spcAft>
              <a:buClr>
                <a:srgbClr val="657781"/>
              </a:buClr>
              <a:buSzPts val="1400"/>
              <a:buFont typeface="Google Sans"/>
              <a:buChar char="○"/>
            </a:pPr>
            <a:r>
              <a:rPr lang="en-US" sz="1400">
                <a:solidFill>
                  <a:srgbClr val="657781"/>
                </a:solidFill>
                <a:latin typeface="Google Sans"/>
                <a:ea typeface="Google Sans"/>
                <a:cs typeface="Google Sans"/>
                <a:sym typeface="Google Sans"/>
              </a:rPr>
              <a:t>the ID that uniquely identifies the user interaction which triggered the associated event</a:t>
            </a:r>
            <a:endParaRPr sz="1400">
              <a:solidFill>
                <a:srgbClr val="657781"/>
              </a:solidFill>
              <a:latin typeface="Google Sans"/>
              <a:ea typeface="Google Sans"/>
              <a:cs typeface="Google Sans"/>
              <a:sym typeface="Google Sans"/>
            </a:endParaRPr>
          </a:p>
          <a:p>
            <a:pPr indent="-317500" lvl="1" marL="914400" rtl="0" algn="just">
              <a:lnSpc>
                <a:spcPct val="115000"/>
              </a:lnSpc>
              <a:spcBef>
                <a:spcPts val="0"/>
              </a:spcBef>
              <a:spcAft>
                <a:spcPts val="0"/>
              </a:spcAft>
              <a:buClr>
                <a:srgbClr val="657781"/>
              </a:buClr>
              <a:buSzPts val="1400"/>
              <a:buFont typeface="Google Sans"/>
              <a:buChar char="○"/>
            </a:pPr>
            <a:r>
              <a:rPr lang="en-US" sz="1400">
                <a:solidFill>
                  <a:srgbClr val="657781"/>
                </a:solidFill>
                <a:latin typeface="Google Sans"/>
                <a:ea typeface="Google Sans"/>
                <a:cs typeface="Google Sans"/>
                <a:sym typeface="Google Sans"/>
              </a:rPr>
              <a:t>processingStart/processingEnd: a timestamp captured at the beginning/end of the event dispatch algorithm</a:t>
            </a:r>
            <a:endParaRPr sz="1400">
              <a:solidFill>
                <a:srgbClr val="657781"/>
              </a:solidFill>
              <a:latin typeface="Google Sans"/>
              <a:ea typeface="Google Sans"/>
              <a:cs typeface="Google Sans"/>
              <a:sym typeface="Google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ff466f46c8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ff466f46c8_0_62: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US">
                <a:solidFill>
                  <a:schemeClr val="dk1"/>
                </a:solidFill>
              </a:rPr>
              <a:t>Create Event_timings table where - all the events during the tracing period.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Slice name is Event Timing.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Join slice table and process table</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Extract arguments - timestamp, processing start, processing_end, interaction_id</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ff466f46c8_0_1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ff466f46c8_0_17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US">
                <a:solidFill>
                  <a:schemeClr val="dk1"/>
                </a:solidFill>
              </a:rPr>
              <a:t>create another view called interaction frames event_timings.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group </a:t>
            </a:r>
            <a:r>
              <a:rPr lang="en-US">
                <a:solidFill>
                  <a:schemeClr val="dk1"/>
                </a:solidFill>
              </a:rPr>
              <a:t>interactions</a:t>
            </a:r>
            <a:r>
              <a:rPr lang="en-US">
                <a:solidFill>
                  <a:schemeClr val="dk1"/>
                </a:solidFill>
              </a:rPr>
              <a:t> by the event_end_ts. (all of them belongs to the very same frame displayed to the user.)</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need to count how many interactions are presented in one frame, number must be larger than 0</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calculate 3 components of each frame: input delay, processing time and presentation delay.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ff466f46c8_0_4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ff466f46c8_0_45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The SQL can be ran in the sql console </a:t>
            </a:r>
            <a:r>
              <a:rPr lang="en-US">
                <a:solidFill>
                  <a:schemeClr val="dk1"/>
                </a:solidFill>
              </a:rPr>
              <a:t>implemented</a:t>
            </a:r>
            <a:r>
              <a:rPr lang="en-US">
                <a:solidFill>
                  <a:schemeClr val="dk1"/>
                </a:solidFill>
              </a:rPr>
              <a:t> in the perfetto ui, however to get more </a:t>
            </a:r>
            <a:r>
              <a:rPr lang="en-US">
                <a:solidFill>
                  <a:schemeClr val="dk1"/>
                </a:solidFill>
              </a:rPr>
              <a:t>freedom</a:t>
            </a:r>
            <a:r>
              <a:rPr lang="en-US">
                <a:solidFill>
                  <a:schemeClr val="dk1"/>
                </a:solidFill>
              </a:rPr>
              <a:t>, ability to analyze data with python and obtain larger tables I was happy to use Google Colab.</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ff466f46c8_0_54: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US">
                <a:solidFill>
                  <a:schemeClr val="dk1"/>
                </a:solidFill>
              </a:rPr>
              <a:t>create a proto file where we define everything that should be displayed in the metric</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all the basic information such as timestamp,duration of all three durations per frame.</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useful variable is all_events where - all types of events that were displayed in the same frame as well as their ID’s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calculate the percentage of each input delay, processing time and presentation delay </a:t>
            </a:r>
            <a:endParaRPr/>
          </a:p>
        </p:txBody>
      </p:sp>
      <p:sp>
        <p:nvSpPr>
          <p:cNvPr id="624" name="Google Shape;624;gff466f46c8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ff466f46c8_0_51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added a new view where we pass all the arguments of interaction_frames table, calculate those percentages</a:t>
            </a:r>
            <a:endParaRPr>
              <a:solidFill>
                <a:schemeClr val="dk1"/>
              </a:solidFill>
            </a:endParaRPr>
          </a:p>
          <a:p>
            <a:pPr indent="0" lvl="0" marL="0" rtl="0" algn="l">
              <a:spcBef>
                <a:spcPts val="0"/>
              </a:spcBef>
              <a:spcAft>
                <a:spcPts val="0"/>
              </a:spcAft>
              <a:buNone/>
            </a:pPr>
            <a:r>
              <a:t/>
            </a:r>
            <a:endParaRPr/>
          </a:p>
        </p:txBody>
      </p:sp>
      <p:sp>
        <p:nvSpPr>
          <p:cNvPr id="637" name="Google Shape;637;gff466f46c8_0_5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591e276a89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591e276a89_0_5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bit about my background. I’m from Lithuania, Vilnius moved to the Netherlands - to study Computer Science at the Eindhoven </a:t>
            </a:r>
            <a:r>
              <a:rPr lang="en-US"/>
              <a:t>University</a:t>
            </a:r>
            <a:r>
              <a:rPr lang="en-US"/>
              <a:t> of Technology. To be honest, studying and all automata theory was a bit boring for me therefore I joinsd Google Developers community, started organising developer events for students and one of them and got mentioned in the Google IO Developer Keynote for that. But why that Google IO is important? Mainly because in the same Google IO Chrome Web Performance Team introduced experimental Metric - INP (that I just mentioned). Together with the some members of the team we worked in the Chromium Organisation to add metric to perfetto. Performance took my attention so much that I worked on it whenever I could even during the internal Microsoft Global Hackathon I worked on Dropped Frames Detector and Sustainability Metric. And today I’m here ready to explain metrics on INP.</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5c0c2e7ab0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15c0c2e7ab0_0_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Only by adding 2 files and doing some minor adjustments we can get everything we need about inp.</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ff466f46c8_0_52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Issues:</a:t>
            </a:r>
            <a:endParaRPr/>
          </a:p>
          <a:p>
            <a:pPr indent="-317500" lvl="0" marL="457200" rtl="0" algn="l">
              <a:spcBef>
                <a:spcPts val="0"/>
              </a:spcBef>
              <a:spcAft>
                <a:spcPts val="0"/>
              </a:spcAft>
              <a:buClr>
                <a:schemeClr val="dk1"/>
              </a:buClr>
              <a:buSzPts val="1400"/>
              <a:buChar char="●"/>
            </a:pPr>
            <a:r>
              <a:rPr lang="en-US">
                <a:solidFill>
                  <a:schemeClr val="dk1"/>
                </a:solidFill>
              </a:rPr>
              <a:t>timestamps cannot overlap,</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metrics timelines overlap</a:t>
            </a:r>
            <a:endParaRPr/>
          </a:p>
          <a:p>
            <a:pPr indent="0" lvl="0" marL="0" rtl="0" algn="l">
              <a:spcBef>
                <a:spcPts val="0"/>
              </a:spcBef>
              <a:spcAft>
                <a:spcPts val="0"/>
              </a:spcAft>
              <a:buNone/>
            </a:pPr>
            <a:r>
              <a:rPr lang="en-US"/>
              <a:t>We fully draw the durations of the largest inp metric and all others are just timestamp points.</a:t>
            </a:r>
            <a:endParaRPr/>
          </a:p>
          <a:p>
            <a:pPr indent="0" lvl="0" marL="457200" rtl="0" algn="l">
              <a:spcBef>
                <a:spcPts val="0"/>
              </a:spcBef>
              <a:spcAft>
                <a:spcPts val="0"/>
              </a:spcAft>
              <a:buNone/>
            </a:pPr>
            <a:r>
              <a:t/>
            </a:r>
            <a:endParaRPr/>
          </a:p>
        </p:txBody>
      </p:sp>
      <p:sp>
        <p:nvSpPr>
          <p:cNvPr id="658" name="Google Shape;658;gff466f46c8_0_5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ff466f46c8_0_53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Add metric to the trace controller and run</a:t>
            </a:r>
            <a:endParaRPr/>
          </a:p>
        </p:txBody>
      </p:sp>
      <p:sp>
        <p:nvSpPr>
          <p:cNvPr id="669" name="Google Shape;669;gff466f46c8_0_5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ff466f46c8_0_4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ff466f46c8_0_46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139092c26e3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139092c26e3_0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614340c622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1614340c622_0_7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525618ef68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1525618ef68_0_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525618ef6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525618ef68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sz="1400"/>
              <a:t>G</a:t>
            </a:r>
            <a:r>
              <a:rPr lang="en-US" sz="1400"/>
              <a:t>lobal, online mentoring program </a:t>
            </a:r>
            <a:endParaRPr sz="1400"/>
          </a:p>
          <a:p>
            <a:pPr indent="-317500" lvl="0" marL="457200" rtl="0" algn="l">
              <a:spcBef>
                <a:spcPts val="0"/>
              </a:spcBef>
              <a:spcAft>
                <a:spcPts val="0"/>
              </a:spcAft>
              <a:buSzPts val="1400"/>
              <a:buChar char="★"/>
            </a:pPr>
            <a:r>
              <a:rPr lang="en-US" sz="1400"/>
              <a:t>Contributors work on a 12+ week programming project in their open source organization</a:t>
            </a:r>
            <a:endParaRPr sz="1400"/>
          </a:p>
          <a:p>
            <a:pPr indent="-317500" lvl="0" marL="457200" rtl="0" algn="l">
              <a:spcBef>
                <a:spcPts val="0"/>
              </a:spcBef>
              <a:spcAft>
                <a:spcPts val="0"/>
              </a:spcAft>
              <a:buSzPts val="1400"/>
              <a:buChar char="★"/>
            </a:pPr>
            <a:r>
              <a:rPr lang="en-US" sz="1400"/>
              <a:t>Open to anyone</a:t>
            </a:r>
            <a:endParaRPr sz="1400"/>
          </a:p>
          <a:p>
            <a:pPr indent="-317500" lvl="0" marL="457200" rtl="0" algn="l">
              <a:spcBef>
                <a:spcPts val="0"/>
              </a:spcBef>
              <a:spcAft>
                <a:spcPts val="0"/>
              </a:spcAft>
              <a:buSzPts val="1400"/>
              <a:buChar char="★"/>
            </a:pPr>
            <a:r>
              <a:rPr lang="en-US" sz="1400"/>
              <a:t>Chromium organisation, 12 weeks medium size project</a:t>
            </a:r>
            <a:endParaRPr sz="1400">
              <a:solidFill>
                <a:schemeClr val="dk1"/>
              </a:solidFill>
              <a:latin typeface="Arial"/>
              <a:ea typeface="Arial"/>
              <a:cs typeface="Arial"/>
              <a:sym typeface="Arial"/>
            </a:endParaRPr>
          </a:p>
          <a:p>
            <a:pPr indent="-317500" lvl="0" marL="457200" rtl="0" algn="l">
              <a:lnSpc>
                <a:spcPct val="115000"/>
              </a:lnSpc>
              <a:spcBef>
                <a:spcPts val="0"/>
              </a:spcBef>
              <a:spcAft>
                <a:spcPts val="0"/>
              </a:spcAft>
              <a:buSzPts val="1400"/>
              <a:buChar char="★"/>
            </a:pPr>
            <a:r>
              <a:rPr lang="en-US" sz="1400">
                <a:solidFill>
                  <a:schemeClr val="dk1"/>
                </a:solidFill>
                <a:latin typeface="Arial"/>
                <a:ea typeface="Arial"/>
                <a:cs typeface="Arial"/>
                <a:sym typeface="Arial"/>
              </a:rPr>
              <a:t>Give contributors exposure to real-world software development scenarios (testing, version control, software licensing, distributed development, etc.).</a:t>
            </a:r>
            <a:endParaRPr sz="1400">
              <a:solidFill>
                <a:schemeClr val="dk1"/>
              </a:solidFill>
              <a:latin typeface="Arial"/>
              <a:ea typeface="Arial"/>
              <a:cs typeface="Arial"/>
              <a:sym typeface="Arial"/>
            </a:endParaRPr>
          </a:p>
          <a:p>
            <a:pPr indent="-317500" lvl="0" marL="457200" rtl="0" algn="l">
              <a:lnSpc>
                <a:spcPct val="115000"/>
              </a:lnSpc>
              <a:spcBef>
                <a:spcPts val="1000"/>
              </a:spcBef>
              <a:spcAft>
                <a:spcPts val="0"/>
              </a:spcAft>
              <a:buSzPts val="1400"/>
              <a:buChar char="★"/>
            </a:pPr>
            <a:r>
              <a:rPr lang="en-US" sz="1400">
                <a:solidFill>
                  <a:schemeClr val="dk1"/>
                </a:solidFill>
                <a:latin typeface="Arial"/>
                <a:ea typeface="Arial"/>
                <a:cs typeface="Arial"/>
                <a:sym typeface="Arial"/>
              </a:rPr>
              <a:t>Contributors work on medium sized projects (~175 hours) or large projects (~350 hours).</a:t>
            </a:r>
            <a:r>
              <a:rPr lang="en-US" sz="1400">
                <a:solidFill>
                  <a:srgbClr val="595959"/>
                </a:solidFill>
                <a:latin typeface="Arial"/>
                <a:ea typeface="Arial"/>
                <a:cs typeface="Arial"/>
                <a:sym typeface="Arial"/>
              </a:rPr>
              <a:t> </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614340c622_0_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614340c622_0_15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Team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Goals:</a:t>
            </a:r>
            <a:endParaRPr/>
          </a:p>
          <a:p>
            <a:pPr indent="-317500" lvl="0" marL="457200" rtl="0" algn="l">
              <a:spcBef>
                <a:spcPts val="0"/>
              </a:spcBef>
              <a:spcAft>
                <a:spcPts val="0"/>
              </a:spcAft>
              <a:buSzPts val="1400"/>
              <a:buChar char="●"/>
            </a:pPr>
            <a:r>
              <a:rPr lang="en-US"/>
              <a:t>Provide more details of INP Metric to developers</a:t>
            </a:r>
            <a:endParaRPr/>
          </a:p>
          <a:p>
            <a:pPr indent="-317500" lvl="0" marL="457200" rtl="0" algn="l">
              <a:spcBef>
                <a:spcPts val="0"/>
              </a:spcBef>
              <a:spcAft>
                <a:spcPts val="0"/>
              </a:spcAft>
              <a:buSzPts val="1400"/>
              <a:buChar char="●"/>
            </a:pPr>
            <a:r>
              <a:rPr lang="en-US"/>
              <a:t>Analyse other ways of calculating INP Score</a:t>
            </a:r>
            <a:endParaRPr/>
          </a:p>
          <a:p>
            <a:pPr indent="-317500" lvl="0" marL="457200" rtl="0" algn="l">
              <a:spcBef>
                <a:spcPts val="0"/>
              </a:spcBef>
              <a:spcAft>
                <a:spcPts val="0"/>
              </a:spcAft>
              <a:buSzPts val="1400"/>
              <a:buChar char="●"/>
            </a:pPr>
            <a:r>
              <a:rPr lang="en-US"/>
              <a:t>Visualize INP on Perfetto UI</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US"/>
              <a:t>Organisation</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3f16395126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3f16395126_0_3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3f16395126_0_5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3f16395126_0_54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an experimental  full-page lifecycle metric that assesses responsiveness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3f16395126_0_815: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What is responsiveness?</a:t>
            </a:r>
            <a:endParaRPr/>
          </a:p>
          <a:p>
            <a:pPr indent="-317500" lvl="0" marL="457200" rtl="0" algn="l">
              <a:spcBef>
                <a:spcPts val="0"/>
              </a:spcBef>
              <a:spcAft>
                <a:spcPts val="0"/>
              </a:spcAft>
              <a:buSzPts val="1400"/>
              <a:buChar char="●"/>
            </a:pPr>
            <a:r>
              <a:rPr lang="en-US"/>
              <a:t>responsiveness brings understanding how fast a webpage responds to user input</a:t>
            </a:r>
            <a:endParaRPr/>
          </a:p>
          <a:p>
            <a:pPr indent="-317500" lvl="0" marL="457200" rtl="0" algn="l">
              <a:spcBef>
                <a:spcPts val="0"/>
              </a:spcBef>
              <a:spcAft>
                <a:spcPts val="0"/>
              </a:spcAft>
              <a:buSzPts val="1400"/>
              <a:buChar char="●"/>
            </a:pPr>
            <a:r>
              <a:rPr lang="en-US"/>
              <a:t>try to open a meniu on a web page how long does it take before it appears to be doing something at all</a:t>
            </a:r>
            <a:endParaRPr/>
          </a:p>
          <a:p>
            <a:pPr indent="-317500" lvl="0" marL="457200" rtl="0" algn="l">
              <a:spcBef>
                <a:spcPts val="0"/>
              </a:spcBef>
              <a:spcAft>
                <a:spcPts val="0"/>
              </a:spcAft>
              <a:buSzPts val="1400"/>
              <a:buChar char="●"/>
            </a:pPr>
            <a:r>
              <a:rPr lang="en-US"/>
              <a:t>Good responsiveness means - web page responds quickly to interactions made with it. </a:t>
            </a:r>
            <a:endParaRPr/>
          </a:p>
          <a:p>
            <a:pPr indent="-317500" lvl="0" marL="457200" rtl="0" algn="l">
              <a:spcBef>
                <a:spcPts val="0"/>
              </a:spcBef>
              <a:spcAft>
                <a:spcPts val="0"/>
              </a:spcAft>
              <a:buSzPts val="1400"/>
              <a:buChar char="●"/>
            </a:pPr>
            <a:r>
              <a:rPr lang="en-US"/>
              <a:t>changes in the user interface can be seen in the visual feedback in the next frame a browser presents. </a:t>
            </a:r>
            <a:endParaRPr/>
          </a:p>
          <a:p>
            <a:pPr indent="-317500" lvl="0" marL="457200" rtl="0" algn="l">
              <a:spcBef>
                <a:spcPts val="0"/>
              </a:spcBef>
              <a:spcAft>
                <a:spcPts val="0"/>
              </a:spcAft>
              <a:buSzPts val="1400"/>
              <a:buChar char="●"/>
            </a:pPr>
            <a:r>
              <a:rPr lang="en-US"/>
              <a:t>example of good versus poor responsiveness:</a:t>
            </a:r>
            <a:endParaRPr/>
          </a:p>
          <a:p>
            <a:pPr indent="-317500" lvl="1" marL="914400" rtl="0" algn="l">
              <a:spcBef>
                <a:spcPts val="0"/>
              </a:spcBef>
              <a:spcAft>
                <a:spcPts val="0"/>
              </a:spcAft>
              <a:buSzPts val="1400"/>
              <a:buChar char="○"/>
            </a:pPr>
            <a:r>
              <a:rPr lang="en-US"/>
              <a:t> At the left long tasks blocks meniu from </a:t>
            </a:r>
            <a:r>
              <a:rPr lang="en-US"/>
              <a:t>opening. </a:t>
            </a:r>
            <a:endParaRPr/>
          </a:p>
          <a:p>
            <a:pPr indent="-317500" lvl="1" marL="914400" rtl="0" algn="l">
              <a:spcBef>
                <a:spcPts val="0"/>
              </a:spcBef>
              <a:spcAft>
                <a:spcPts val="0"/>
              </a:spcAft>
              <a:buSzPts val="1400"/>
              <a:buChar char="○"/>
            </a:pPr>
            <a:r>
              <a:rPr lang="en-US"/>
              <a:t>user clicks multiple times thinking that the meniu is broken. H</a:t>
            </a:r>
            <a:endParaRPr/>
          </a:p>
          <a:p>
            <a:pPr indent="-317500" lvl="1" marL="914400" rtl="0" algn="l">
              <a:spcBef>
                <a:spcPts val="0"/>
              </a:spcBef>
              <a:spcAft>
                <a:spcPts val="0"/>
              </a:spcAft>
              <a:buSzPts val="1400"/>
              <a:buChar char="○"/>
            </a:pPr>
            <a:r>
              <a:rPr lang="en-US"/>
              <a:t> main thread catches up it - processes delayed inputs resulting in meniu opening and closing unexpectedly. </a:t>
            </a:r>
            <a:r>
              <a:rPr lang="en-US"/>
              <a:t> </a:t>
            </a:r>
            <a:endParaRPr/>
          </a:p>
        </p:txBody>
      </p:sp>
      <p:sp>
        <p:nvSpPr>
          <p:cNvPr id="508" name="Google Shape;508;g13f16395126_0_8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591e276a89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591e276a89_0_6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US"/>
              <a:t>INP aimt to </a:t>
            </a:r>
            <a:r>
              <a:rPr lang="en-US"/>
              <a:t>represent</a:t>
            </a:r>
            <a:r>
              <a:rPr lang="en-US"/>
              <a:t> a page’s overall responsiveness by measuring all click, tap and keyboard interactions, made with a page.</a:t>
            </a:r>
            <a:endParaRPr/>
          </a:p>
          <a:p>
            <a:pPr indent="-317500" lvl="0" marL="457200" rtl="0" algn="l">
              <a:spcBef>
                <a:spcPts val="0"/>
              </a:spcBef>
              <a:spcAft>
                <a:spcPts val="0"/>
              </a:spcAft>
              <a:buSzPts val="1400"/>
              <a:buChar char="●"/>
            </a:pPr>
            <a:r>
              <a:rPr lang="en-US"/>
              <a:t>Some examples of such interactions can be:</a:t>
            </a:r>
            <a:endParaRPr/>
          </a:p>
          <a:p>
            <a:pPr indent="-317500" lvl="1" marL="914400" rtl="0" algn="l">
              <a:spcBef>
                <a:spcPts val="0"/>
              </a:spcBef>
              <a:spcAft>
                <a:spcPts val="0"/>
              </a:spcAft>
              <a:buSzPts val="1400"/>
              <a:buChar char="○"/>
            </a:pPr>
            <a:r>
              <a:rPr lang="en-US"/>
              <a:t>Clicking with a mouse; </a:t>
            </a:r>
            <a:endParaRPr/>
          </a:p>
          <a:p>
            <a:pPr indent="-317500" lvl="1" marL="914400" rtl="0" algn="l">
              <a:spcBef>
                <a:spcPts val="0"/>
              </a:spcBef>
              <a:spcAft>
                <a:spcPts val="0"/>
              </a:spcAft>
              <a:buSzPts val="1400"/>
              <a:buChar char="○"/>
            </a:pPr>
            <a:r>
              <a:rPr lang="en-US"/>
              <a:t>Tapping on a device with a touchscreen;</a:t>
            </a:r>
            <a:endParaRPr/>
          </a:p>
          <a:p>
            <a:pPr indent="-317500" lvl="1" marL="914400" rtl="0" algn="l">
              <a:spcBef>
                <a:spcPts val="0"/>
              </a:spcBef>
              <a:spcAft>
                <a:spcPts val="0"/>
              </a:spcAft>
              <a:buSzPts val="1400"/>
              <a:buChar char="○"/>
            </a:pPr>
            <a:r>
              <a:rPr lang="en-US"/>
              <a:t> Pressing a key on either a physical or onscreen keyboard.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chemeClr val="dk1"/>
                </a:solidFill>
              </a:rPr>
              <a:t>For each page load only the discrete event types that we call are included into INP.</a:t>
            </a:r>
            <a:r>
              <a:rPr lang="en-US"/>
              <a:t> It is important to know that we omit continuous events such as drag or scroll.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591e276a89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591e276a89_0_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US" sz="1100">
                <a:solidFill>
                  <a:schemeClr val="dk1"/>
                </a:solidFill>
              </a:rPr>
              <a:t>The group of discrete events’ event handlers that fire during the same logical user gesture form a one interaction.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"tap" interactions on a touchscreen device: pointerup , pointerdown, and click. </a:t>
            </a:r>
            <a:endParaRPr sz="1100">
              <a:solidFill>
                <a:schemeClr val="dk1"/>
              </a:solidFill>
            </a:endParaRPr>
          </a:p>
          <a:p>
            <a:pPr indent="-298450" lvl="0" marL="457200" rtl="0" algn="l">
              <a:spcBef>
                <a:spcPts val="0"/>
              </a:spcBef>
              <a:spcAft>
                <a:spcPts val="0"/>
              </a:spcAft>
              <a:buClr>
                <a:schemeClr val="dk1"/>
              </a:buClr>
              <a:buSzPts val="1100"/>
              <a:buChar char="●"/>
            </a:pPr>
            <a:r>
              <a:rPr lang="en-US" sz="1100">
                <a:solidFill>
                  <a:schemeClr val="dk1"/>
                </a:solidFill>
              </a:rPr>
              <a:t>f</a:t>
            </a:r>
            <a:r>
              <a:rPr lang="en-US" sz="1100">
                <a:solidFill>
                  <a:schemeClr val="dk1"/>
                </a:solidFill>
              </a:rPr>
              <a:t>or each page load only the discrete event types are included / omit continuous events such as drag or scroll.</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An interaction can be driven by JavaScript, CSS, built-in browser controls (such as form elements), or a combination thereof.</a:t>
            </a: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type="tx">
  <p:cSld name="TITLE_AND_BODY">
    <p:bg>
      <p:bgPr>
        <a:blipFill>
          <a:blip r:embed="rId2">
            <a:alphaModFix/>
          </a:blip>
          <a:stretch>
            <a:fillRect/>
          </a:stretch>
        </a:blipFill>
      </p:bgPr>
    </p:bg>
    <p:spTree>
      <p:nvGrpSpPr>
        <p:cNvPr id="8"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19103375" y="8332175"/>
            <a:ext cx="3913632" cy="3912625"/>
          </a:xfrm>
          <a:prstGeom prst="rect">
            <a:avLst/>
          </a:prstGeom>
          <a:noFill/>
          <a:ln>
            <a:noFill/>
          </a:ln>
        </p:spPr>
      </p:pic>
      <p:pic>
        <p:nvPicPr>
          <p:cNvPr id="10" name="Google Shape;10;p2"/>
          <p:cNvPicPr preferRelativeResize="0"/>
          <p:nvPr/>
        </p:nvPicPr>
        <p:blipFill>
          <a:blip r:embed="rId4">
            <a:alphaModFix/>
          </a:blip>
          <a:stretch>
            <a:fillRect/>
          </a:stretch>
        </p:blipFill>
        <p:spPr>
          <a:xfrm>
            <a:off x="15088776" y="8233000"/>
            <a:ext cx="3913632" cy="39136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12"/>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
        <p:nvSpPr>
          <p:cNvPr id="43" name="Google Shape;43;p1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 name="Shape 44"/>
        <p:cNvGrpSpPr/>
        <p:nvPr/>
      </p:nvGrpSpPr>
      <p:grpSpPr>
        <a:xfrm>
          <a:off x="0" y="0"/>
          <a:ext cx="0" cy="0"/>
          <a:chOff x="0" y="0"/>
          <a:chExt cx="0" cy="0"/>
        </a:xfrm>
      </p:grpSpPr>
      <p:sp>
        <p:nvSpPr>
          <p:cNvPr id="45" name="Google Shape;45;p13"/>
          <p:cNvSpPr txBox="1"/>
          <p:nvPr>
            <p:ph type="title"/>
          </p:nvPr>
        </p:nvSpPr>
        <p:spPr>
          <a:xfrm>
            <a:off x="831200" y="1481600"/>
            <a:ext cx="7488000" cy="2015100"/>
          </a:xfrm>
          <a:prstGeom prst="rect">
            <a:avLst/>
          </a:prstGeom>
        </p:spPr>
        <p:txBody>
          <a:bodyPr anchorCtr="0" anchor="b" bIns="243800" lIns="243800" spcFirstLastPara="1" rIns="243800" wrap="square" tIns="2438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46" name="Google Shape;46;p13"/>
          <p:cNvSpPr txBox="1"/>
          <p:nvPr>
            <p:ph idx="1" type="body"/>
          </p:nvPr>
        </p:nvSpPr>
        <p:spPr>
          <a:xfrm>
            <a:off x="831200" y="3705600"/>
            <a:ext cx="7488000" cy="8478300"/>
          </a:xfrm>
          <a:prstGeom prst="rect">
            <a:avLst/>
          </a:prstGeom>
        </p:spPr>
        <p:txBody>
          <a:bodyPr anchorCtr="0" anchor="t" bIns="243800" lIns="243800" spcFirstLastPara="1" rIns="243800" wrap="square" tIns="243800">
            <a:normAutofit/>
          </a:bodyPr>
          <a:lstStyle>
            <a:lvl1pPr indent="-431800" lvl="0" marL="457200" rtl="0">
              <a:spcBef>
                <a:spcPts val="0"/>
              </a:spcBef>
              <a:spcAft>
                <a:spcPts val="0"/>
              </a:spcAft>
              <a:buSzPts val="3200"/>
              <a:buChar char="●"/>
              <a:defRPr sz="32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47" name="Google Shape;47;p1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14"/>
          <p:cNvSpPr txBox="1"/>
          <p:nvPr>
            <p:ph type="title"/>
          </p:nvPr>
        </p:nvSpPr>
        <p:spPr>
          <a:xfrm>
            <a:off x="1307333" y="1200400"/>
            <a:ext cx="16980900" cy="10908900"/>
          </a:xfrm>
          <a:prstGeom prst="rect">
            <a:avLst/>
          </a:prstGeom>
        </p:spPr>
        <p:txBody>
          <a:bodyPr anchorCtr="0" anchor="ctr" bIns="243800" lIns="243800" spcFirstLastPara="1" rIns="243800" wrap="square" tIns="243800">
            <a:normAutofit/>
          </a:bodyPr>
          <a:lstStyle>
            <a:lvl1pPr lvl="0" rtl="0">
              <a:spcBef>
                <a:spcPts val="0"/>
              </a:spcBef>
              <a:spcAft>
                <a:spcPts val="0"/>
              </a:spcAft>
              <a:buSzPts val="12800"/>
              <a:buNone/>
              <a:defRPr sz="12800"/>
            </a:lvl1pPr>
            <a:lvl2pPr lvl="1" rtl="0">
              <a:spcBef>
                <a:spcPts val="0"/>
              </a:spcBef>
              <a:spcAft>
                <a:spcPts val="0"/>
              </a:spcAft>
              <a:buSzPts val="12800"/>
              <a:buNone/>
              <a:defRPr sz="12800"/>
            </a:lvl2pPr>
            <a:lvl3pPr lvl="2" rtl="0">
              <a:spcBef>
                <a:spcPts val="0"/>
              </a:spcBef>
              <a:spcAft>
                <a:spcPts val="0"/>
              </a:spcAft>
              <a:buSzPts val="12800"/>
              <a:buNone/>
              <a:defRPr sz="12800"/>
            </a:lvl3pPr>
            <a:lvl4pPr lvl="3" rtl="0">
              <a:spcBef>
                <a:spcPts val="0"/>
              </a:spcBef>
              <a:spcAft>
                <a:spcPts val="0"/>
              </a:spcAft>
              <a:buSzPts val="12800"/>
              <a:buNone/>
              <a:defRPr sz="12800"/>
            </a:lvl4pPr>
            <a:lvl5pPr lvl="4" rtl="0">
              <a:spcBef>
                <a:spcPts val="0"/>
              </a:spcBef>
              <a:spcAft>
                <a:spcPts val="0"/>
              </a:spcAft>
              <a:buSzPts val="12800"/>
              <a:buNone/>
              <a:defRPr sz="12800"/>
            </a:lvl5pPr>
            <a:lvl6pPr lvl="5" rtl="0">
              <a:spcBef>
                <a:spcPts val="0"/>
              </a:spcBef>
              <a:spcAft>
                <a:spcPts val="0"/>
              </a:spcAft>
              <a:buSzPts val="12800"/>
              <a:buNone/>
              <a:defRPr sz="12800"/>
            </a:lvl6pPr>
            <a:lvl7pPr lvl="6" rtl="0">
              <a:spcBef>
                <a:spcPts val="0"/>
              </a:spcBef>
              <a:spcAft>
                <a:spcPts val="0"/>
              </a:spcAft>
              <a:buSzPts val="12800"/>
              <a:buNone/>
              <a:defRPr sz="12800"/>
            </a:lvl7pPr>
            <a:lvl8pPr lvl="7" rtl="0">
              <a:spcBef>
                <a:spcPts val="0"/>
              </a:spcBef>
              <a:spcAft>
                <a:spcPts val="0"/>
              </a:spcAft>
              <a:buSzPts val="12800"/>
              <a:buNone/>
              <a:defRPr sz="12800"/>
            </a:lvl8pPr>
            <a:lvl9pPr lvl="8" rtl="0">
              <a:spcBef>
                <a:spcPts val="0"/>
              </a:spcBef>
              <a:spcAft>
                <a:spcPts val="0"/>
              </a:spcAft>
              <a:buSzPts val="12800"/>
              <a:buNone/>
              <a:defRPr sz="12800"/>
            </a:lvl9pPr>
          </a:lstStyle>
          <a:p/>
        </p:txBody>
      </p:sp>
      <p:sp>
        <p:nvSpPr>
          <p:cNvPr id="50" name="Google Shape;50;p1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15"/>
          <p:cNvSpPr/>
          <p:nvPr/>
        </p:nvSpPr>
        <p:spPr>
          <a:xfrm>
            <a:off x="12192000" y="-333"/>
            <a:ext cx="12192000" cy="13716000"/>
          </a:xfrm>
          <a:prstGeom prst="rect">
            <a:avLst/>
          </a:prstGeom>
          <a:solidFill>
            <a:schemeClr val="lt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53" name="Google Shape;53;p15"/>
          <p:cNvSpPr txBox="1"/>
          <p:nvPr>
            <p:ph type="title"/>
          </p:nvPr>
        </p:nvSpPr>
        <p:spPr>
          <a:xfrm>
            <a:off x="708000" y="3288467"/>
            <a:ext cx="10787100" cy="3952800"/>
          </a:xfrm>
          <a:prstGeom prst="rect">
            <a:avLst/>
          </a:prstGeom>
        </p:spPr>
        <p:txBody>
          <a:bodyPr anchorCtr="0" anchor="b" bIns="243800" lIns="243800" spcFirstLastPara="1" rIns="243800" wrap="square" tIns="243800">
            <a:normAutofit/>
          </a:bodyPr>
          <a:lstStyle>
            <a:lvl1pPr lvl="0" rtl="0" algn="ctr">
              <a:spcBef>
                <a:spcPts val="0"/>
              </a:spcBef>
              <a:spcAft>
                <a:spcPts val="0"/>
              </a:spcAft>
              <a:buSzPts val="11200"/>
              <a:buNone/>
              <a:defRPr sz="11200"/>
            </a:lvl1pPr>
            <a:lvl2pPr lvl="1" rtl="0" algn="ctr">
              <a:spcBef>
                <a:spcPts val="0"/>
              </a:spcBef>
              <a:spcAft>
                <a:spcPts val="0"/>
              </a:spcAft>
              <a:buSzPts val="11200"/>
              <a:buNone/>
              <a:defRPr sz="11200"/>
            </a:lvl2pPr>
            <a:lvl3pPr lvl="2" rtl="0" algn="ctr">
              <a:spcBef>
                <a:spcPts val="0"/>
              </a:spcBef>
              <a:spcAft>
                <a:spcPts val="0"/>
              </a:spcAft>
              <a:buSzPts val="11200"/>
              <a:buNone/>
              <a:defRPr sz="11200"/>
            </a:lvl3pPr>
            <a:lvl4pPr lvl="3" rtl="0" algn="ctr">
              <a:spcBef>
                <a:spcPts val="0"/>
              </a:spcBef>
              <a:spcAft>
                <a:spcPts val="0"/>
              </a:spcAft>
              <a:buSzPts val="11200"/>
              <a:buNone/>
              <a:defRPr sz="11200"/>
            </a:lvl4pPr>
            <a:lvl5pPr lvl="4" rtl="0" algn="ctr">
              <a:spcBef>
                <a:spcPts val="0"/>
              </a:spcBef>
              <a:spcAft>
                <a:spcPts val="0"/>
              </a:spcAft>
              <a:buSzPts val="11200"/>
              <a:buNone/>
              <a:defRPr sz="11200"/>
            </a:lvl5pPr>
            <a:lvl6pPr lvl="5" rtl="0" algn="ctr">
              <a:spcBef>
                <a:spcPts val="0"/>
              </a:spcBef>
              <a:spcAft>
                <a:spcPts val="0"/>
              </a:spcAft>
              <a:buSzPts val="11200"/>
              <a:buNone/>
              <a:defRPr sz="11200"/>
            </a:lvl6pPr>
            <a:lvl7pPr lvl="6" rtl="0" algn="ctr">
              <a:spcBef>
                <a:spcPts val="0"/>
              </a:spcBef>
              <a:spcAft>
                <a:spcPts val="0"/>
              </a:spcAft>
              <a:buSzPts val="11200"/>
              <a:buNone/>
              <a:defRPr sz="11200"/>
            </a:lvl7pPr>
            <a:lvl8pPr lvl="7" rtl="0" algn="ctr">
              <a:spcBef>
                <a:spcPts val="0"/>
              </a:spcBef>
              <a:spcAft>
                <a:spcPts val="0"/>
              </a:spcAft>
              <a:buSzPts val="11200"/>
              <a:buNone/>
              <a:defRPr sz="11200"/>
            </a:lvl8pPr>
            <a:lvl9pPr lvl="8" rtl="0" algn="ctr">
              <a:spcBef>
                <a:spcPts val="0"/>
              </a:spcBef>
              <a:spcAft>
                <a:spcPts val="0"/>
              </a:spcAft>
              <a:buSzPts val="11200"/>
              <a:buNone/>
              <a:defRPr sz="11200"/>
            </a:lvl9pPr>
          </a:lstStyle>
          <a:p/>
        </p:txBody>
      </p:sp>
      <p:sp>
        <p:nvSpPr>
          <p:cNvPr id="54" name="Google Shape;54;p15"/>
          <p:cNvSpPr txBox="1"/>
          <p:nvPr>
            <p:ph idx="1" type="subTitle"/>
          </p:nvPr>
        </p:nvSpPr>
        <p:spPr>
          <a:xfrm>
            <a:off x="708000" y="7474867"/>
            <a:ext cx="10787100" cy="3293700"/>
          </a:xfrm>
          <a:prstGeom prst="rect">
            <a:avLst/>
          </a:prstGeom>
        </p:spPr>
        <p:txBody>
          <a:bodyPr anchorCtr="0" anchor="t" bIns="243800" lIns="243800" spcFirstLastPara="1" rIns="243800" wrap="square" tIns="24380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55" name="Google Shape;55;p15"/>
          <p:cNvSpPr txBox="1"/>
          <p:nvPr>
            <p:ph idx="2" type="body"/>
          </p:nvPr>
        </p:nvSpPr>
        <p:spPr>
          <a:xfrm>
            <a:off x="13172000" y="1930867"/>
            <a:ext cx="10232100" cy="9853500"/>
          </a:xfrm>
          <a:prstGeom prst="rect">
            <a:avLst/>
          </a:prstGeom>
        </p:spPr>
        <p:txBody>
          <a:bodyPr anchorCtr="0" anchor="ctr" bIns="243800" lIns="243800" spcFirstLastPara="1" rIns="243800" wrap="square" tIns="243800">
            <a:normAutofit/>
          </a:bodyPr>
          <a:lstStyle>
            <a:lvl1pPr indent="-533400" lvl="0" marL="457200" rtl="0">
              <a:spcBef>
                <a:spcPts val="0"/>
              </a:spcBef>
              <a:spcAft>
                <a:spcPts val="0"/>
              </a:spcAft>
              <a:buSzPts val="4800"/>
              <a:buChar char="●"/>
              <a:defRPr/>
            </a:lvl1pPr>
            <a:lvl2pPr indent="-463550" lvl="1" marL="914400" rtl="0">
              <a:spcBef>
                <a:spcPts val="0"/>
              </a:spcBef>
              <a:spcAft>
                <a:spcPts val="0"/>
              </a:spcAft>
              <a:buSzPts val="3700"/>
              <a:buChar char="○"/>
              <a:defRPr/>
            </a:lvl2pPr>
            <a:lvl3pPr indent="-463550" lvl="2" marL="1371600" rtl="0">
              <a:spcBef>
                <a:spcPts val="0"/>
              </a:spcBef>
              <a:spcAft>
                <a:spcPts val="0"/>
              </a:spcAft>
              <a:buSzPts val="3700"/>
              <a:buChar char="■"/>
              <a:defRPr/>
            </a:lvl3pPr>
            <a:lvl4pPr indent="-463550" lvl="3" marL="1828800" rtl="0">
              <a:spcBef>
                <a:spcPts val="0"/>
              </a:spcBef>
              <a:spcAft>
                <a:spcPts val="0"/>
              </a:spcAft>
              <a:buSzPts val="3700"/>
              <a:buChar char="●"/>
              <a:defRPr/>
            </a:lvl4pPr>
            <a:lvl5pPr indent="-463550" lvl="4" marL="2286000" rtl="0">
              <a:spcBef>
                <a:spcPts val="0"/>
              </a:spcBef>
              <a:spcAft>
                <a:spcPts val="0"/>
              </a:spcAft>
              <a:buSzPts val="3700"/>
              <a:buChar char="○"/>
              <a:defRPr/>
            </a:lvl5pPr>
            <a:lvl6pPr indent="-463550" lvl="5" marL="2743200" rtl="0">
              <a:spcBef>
                <a:spcPts val="0"/>
              </a:spcBef>
              <a:spcAft>
                <a:spcPts val="0"/>
              </a:spcAft>
              <a:buSzPts val="3700"/>
              <a:buChar char="■"/>
              <a:defRPr/>
            </a:lvl6pPr>
            <a:lvl7pPr indent="-463550" lvl="6" marL="3200400" rtl="0">
              <a:spcBef>
                <a:spcPts val="0"/>
              </a:spcBef>
              <a:spcAft>
                <a:spcPts val="0"/>
              </a:spcAft>
              <a:buSzPts val="3700"/>
              <a:buChar char="●"/>
              <a:defRPr/>
            </a:lvl7pPr>
            <a:lvl8pPr indent="-463550" lvl="7" marL="3657600" rtl="0">
              <a:spcBef>
                <a:spcPts val="0"/>
              </a:spcBef>
              <a:spcAft>
                <a:spcPts val="0"/>
              </a:spcAft>
              <a:buSzPts val="3700"/>
              <a:buChar char="○"/>
              <a:defRPr/>
            </a:lvl8pPr>
            <a:lvl9pPr indent="-463550" lvl="8" marL="4114800" rtl="0">
              <a:spcBef>
                <a:spcPts val="0"/>
              </a:spcBef>
              <a:spcAft>
                <a:spcPts val="0"/>
              </a:spcAft>
              <a:buSzPts val="3700"/>
              <a:buChar char="■"/>
              <a:defRPr/>
            </a:lvl9pPr>
          </a:lstStyle>
          <a:p/>
        </p:txBody>
      </p:sp>
      <p:sp>
        <p:nvSpPr>
          <p:cNvPr id="56" name="Google Shape;56;p1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16"/>
          <p:cNvSpPr txBox="1"/>
          <p:nvPr>
            <p:ph idx="1" type="body"/>
          </p:nvPr>
        </p:nvSpPr>
        <p:spPr>
          <a:xfrm>
            <a:off x="831200" y="11281533"/>
            <a:ext cx="15996900" cy="1613700"/>
          </a:xfrm>
          <a:prstGeom prst="rect">
            <a:avLst/>
          </a:prstGeom>
        </p:spPr>
        <p:txBody>
          <a:bodyPr anchorCtr="0" anchor="ctr" bIns="243800" lIns="243800" spcFirstLastPara="1" rIns="243800" wrap="square" tIns="243800">
            <a:normAutofit/>
          </a:bodyPr>
          <a:lstStyle>
            <a:lvl1pPr indent="-228600" lvl="0" marL="457200" rtl="0">
              <a:lnSpc>
                <a:spcPct val="100000"/>
              </a:lnSpc>
              <a:spcBef>
                <a:spcPts val="0"/>
              </a:spcBef>
              <a:spcAft>
                <a:spcPts val="0"/>
              </a:spcAft>
              <a:buSzPts val="4800"/>
              <a:buNone/>
              <a:defRPr/>
            </a:lvl1pPr>
          </a:lstStyle>
          <a:p/>
        </p:txBody>
      </p:sp>
      <p:sp>
        <p:nvSpPr>
          <p:cNvPr id="59" name="Google Shape;59;p1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sp>
        <p:nvSpPr>
          <p:cNvPr id="61" name="Google Shape;61;p17"/>
          <p:cNvSpPr txBox="1"/>
          <p:nvPr>
            <p:ph hasCustomPrompt="1" type="title"/>
          </p:nvPr>
        </p:nvSpPr>
        <p:spPr>
          <a:xfrm>
            <a:off x="831200" y="2949667"/>
            <a:ext cx="22721700" cy="5235900"/>
          </a:xfrm>
          <a:prstGeom prst="rect">
            <a:avLst/>
          </a:prstGeom>
        </p:spPr>
        <p:txBody>
          <a:bodyPr anchorCtr="0" anchor="b" bIns="243800" lIns="243800" spcFirstLastPara="1" rIns="243800" wrap="square" tIns="243800">
            <a:normAutofit/>
          </a:bodyPr>
          <a:lstStyle>
            <a:lvl1pPr lvl="0" rtl="0" algn="ctr">
              <a:spcBef>
                <a:spcPts val="0"/>
              </a:spcBef>
              <a:spcAft>
                <a:spcPts val="0"/>
              </a:spcAft>
              <a:buSzPts val="32000"/>
              <a:buNone/>
              <a:defRPr sz="32000"/>
            </a:lvl1pPr>
            <a:lvl2pPr lvl="1" rtl="0" algn="ctr">
              <a:spcBef>
                <a:spcPts val="0"/>
              </a:spcBef>
              <a:spcAft>
                <a:spcPts val="0"/>
              </a:spcAft>
              <a:buSzPts val="32000"/>
              <a:buNone/>
              <a:defRPr sz="32000"/>
            </a:lvl2pPr>
            <a:lvl3pPr lvl="2" rtl="0" algn="ctr">
              <a:spcBef>
                <a:spcPts val="0"/>
              </a:spcBef>
              <a:spcAft>
                <a:spcPts val="0"/>
              </a:spcAft>
              <a:buSzPts val="32000"/>
              <a:buNone/>
              <a:defRPr sz="32000"/>
            </a:lvl3pPr>
            <a:lvl4pPr lvl="3" rtl="0" algn="ctr">
              <a:spcBef>
                <a:spcPts val="0"/>
              </a:spcBef>
              <a:spcAft>
                <a:spcPts val="0"/>
              </a:spcAft>
              <a:buSzPts val="32000"/>
              <a:buNone/>
              <a:defRPr sz="32000"/>
            </a:lvl4pPr>
            <a:lvl5pPr lvl="4" rtl="0" algn="ctr">
              <a:spcBef>
                <a:spcPts val="0"/>
              </a:spcBef>
              <a:spcAft>
                <a:spcPts val="0"/>
              </a:spcAft>
              <a:buSzPts val="32000"/>
              <a:buNone/>
              <a:defRPr sz="32000"/>
            </a:lvl5pPr>
            <a:lvl6pPr lvl="5" rtl="0" algn="ctr">
              <a:spcBef>
                <a:spcPts val="0"/>
              </a:spcBef>
              <a:spcAft>
                <a:spcPts val="0"/>
              </a:spcAft>
              <a:buSzPts val="32000"/>
              <a:buNone/>
              <a:defRPr sz="32000"/>
            </a:lvl6pPr>
            <a:lvl7pPr lvl="6" rtl="0" algn="ctr">
              <a:spcBef>
                <a:spcPts val="0"/>
              </a:spcBef>
              <a:spcAft>
                <a:spcPts val="0"/>
              </a:spcAft>
              <a:buSzPts val="32000"/>
              <a:buNone/>
              <a:defRPr sz="32000"/>
            </a:lvl7pPr>
            <a:lvl8pPr lvl="7" rtl="0" algn="ctr">
              <a:spcBef>
                <a:spcPts val="0"/>
              </a:spcBef>
              <a:spcAft>
                <a:spcPts val="0"/>
              </a:spcAft>
              <a:buSzPts val="32000"/>
              <a:buNone/>
              <a:defRPr sz="32000"/>
            </a:lvl8pPr>
            <a:lvl9pPr lvl="8" rtl="0" algn="ctr">
              <a:spcBef>
                <a:spcPts val="0"/>
              </a:spcBef>
              <a:spcAft>
                <a:spcPts val="0"/>
              </a:spcAft>
              <a:buSzPts val="32000"/>
              <a:buNone/>
              <a:defRPr sz="32000"/>
            </a:lvl9pPr>
          </a:lstStyle>
          <a:p>
            <a:r>
              <a:t>xx%</a:t>
            </a:r>
          </a:p>
        </p:txBody>
      </p:sp>
      <p:sp>
        <p:nvSpPr>
          <p:cNvPr id="62" name="Google Shape;62;p17"/>
          <p:cNvSpPr txBox="1"/>
          <p:nvPr>
            <p:ph idx="1" type="body"/>
          </p:nvPr>
        </p:nvSpPr>
        <p:spPr>
          <a:xfrm>
            <a:off x="831200" y="8405933"/>
            <a:ext cx="22721700" cy="3468900"/>
          </a:xfrm>
          <a:prstGeom prst="rect">
            <a:avLst/>
          </a:prstGeom>
        </p:spPr>
        <p:txBody>
          <a:bodyPr anchorCtr="0" anchor="t" bIns="243800" lIns="243800" spcFirstLastPara="1" rIns="243800" wrap="square" tIns="243800">
            <a:normAutofit/>
          </a:bodyPr>
          <a:lstStyle>
            <a:lvl1pPr indent="-533400" lvl="0" marL="457200" rtl="0" algn="ctr">
              <a:spcBef>
                <a:spcPts val="0"/>
              </a:spcBef>
              <a:spcAft>
                <a:spcPts val="0"/>
              </a:spcAft>
              <a:buSzPts val="4800"/>
              <a:buChar char="●"/>
              <a:defRPr/>
            </a:lvl1pPr>
            <a:lvl2pPr indent="-463550" lvl="1" marL="914400" rtl="0" algn="ctr">
              <a:spcBef>
                <a:spcPts val="0"/>
              </a:spcBef>
              <a:spcAft>
                <a:spcPts val="0"/>
              </a:spcAft>
              <a:buSzPts val="3700"/>
              <a:buChar char="○"/>
              <a:defRPr/>
            </a:lvl2pPr>
            <a:lvl3pPr indent="-463550" lvl="2" marL="1371600" rtl="0" algn="ctr">
              <a:spcBef>
                <a:spcPts val="0"/>
              </a:spcBef>
              <a:spcAft>
                <a:spcPts val="0"/>
              </a:spcAft>
              <a:buSzPts val="3700"/>
              <a:buChar char="■"/>
              <a:defRPr/>
            </a:lvl3pPr>
            <a:lvl4pPr indent="-463550" lvl="3" marL="1828800" rtl="0" algn="ctr">
              <a:spcBef>
                <a:spcPts val="0"/>
              </a:spcBef>
              <a:spcAft>
                <a:spcPts val="0"/>
              </a:spcAft>
              <a:buSzPts val="3700"/>
              <a:buChar char="●"/>
              <a:defRPr/>
            </a:lvl4pPr>
            <a:lvl5pPr indent="-463550" lvl="4" marL="2286000" rtl="0" algn="ctr">
              <a:spcBef>
                <a:spcPts val="0"/>
              </a:spcBef>
              <a:spcAft>
                <a:spcPts val="0"/>
              </a:spcAft>
              <a:buSzPts val="3700"/>
              <a:buChar char="○"/>
              <a:defRPr/>
            </a:lvl5pPr>
            <a:lvl6pPr indent="-463550" lvl="5" marL="2743200" rtl="0" algn="ctr">
              <a:spcBef>
                <a:spcPts val="0"/>
              </a:spcBef>
              <a:spcAft>
                <a:spcPts val="0"/>
              </a:spcAft>
              <a:buSzPts val="3700"/>
              <a:buChar char="■"/>
              <a:defRPr/>
            </a:lvl6pPr>
            <a:lvl7pPr indent="-463550" lvl="6" marL="3200400" rtl="0" algn="ctr">
              <a:spcBef>
                <a:spcPts val="0"/>
              </a:spcBef>
              <a:spcAft>
                <a:spcPts val="0"/>
              </a:spcAft>
              <a:buSzPts val="3700"/>
              <a:buChar char="●"/>
              <a:defRPr/>
            </a:lvl7pPr>
            <a:lvl8pPr indent="-463550" lvl="7" marL="3657600" rtl="0" algn="ctr">
              <a:spcBef>
                <a:spcPts val="0"/>
              </a:spcBef>
              <a:spcAft>
                <a:spcPts val="0"/>
              </a:spcAft>
              <a:buSzPts val="3700"/>
              <a:buChar char="○"/>
              <a:defRPr/>
            </a:lvl8pPr>
            <a:lvl9pPr indent="-463550" lvl="8" marL="4114800" rtl="0" algn="ctr">
              <a:spcBef>
                <a:spcPts val="0"/>
              </a:spcBef>
              <a:spcAft>
                <a:spcPts val="0"/>
              </a:spcAft>
              <a:buSzPts val="3700"/>
              <a:buChar char="■"/>
              <a:defRPr/>
            </a:lvl9pPr>
          </a:lstStyle>
          <a:p/>
        </p:txBody>
      </p:sp>
      <p:sp>
        <p:nvSpPr>
          <p:cNvPr id="63" name="Google Shape;63;p1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1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ue" showMasterSp="0">
  <p:cSld name="Title, Subtitle, &amp; Bullets_1_2_2_1">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9"/>
          <p:cNvSpPr txBox="1"/>
          <p:nvPr>
            <p:ph type="title"/>
          </p:nvPr>
        </p:nvSpPr>
        <p:spPr>
          <a:xfrm>
            <a:off x="2427925" y="4513800"/>
            <a:ext cx="14310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10100">
                <a:solidFill>
                  <a:schemeClr val="dk1"/>
                </a:solidFill>
                <a:latin typeface="Google Sans"/>
                <a:ea typeface="Google Sans"/>
                <a:cs typeface="Google Sans"/>
                <a:sym typeface="Google Sans"/>
              </a:defRPr>
            </a:lvl1pPr>
            <a:lvl2pPr lvl="1" rtl="0">
              <a:spcBef>
                <a:spcPts val="0"/>
              </a:spcBef>
              <a:spcAft>
                <a:spcPts val="0"/>
              </a:spcAft>
              <a:buNone/>
              <a:defRPr>
                <a:latin typeface="Google Sans"/>
                <a:ea typeface="Google Sans"/>
                <a:cs typeface="Google Sans"/>
                <a:sym typeface="Google Sans"/>
              </a:defRPr>
            </a:lvl2pPr>
            <a:lvl3pPr lvl="2" rtl="0">
              <a:spcBef>
                <a:spcPts val="0"/>
              </a:spcBef>
              <a:spcAft>
                <a:spcPts val="0"/>
              </a:spcAft>
              <a:buNone/>
              <a:defRPr>
                <a:latin typeface="Google Sans"/>
                <a:ea typeface="Google Sans"/>
                <a:cs typeface="Google Sans"/>
                <a:sym typeface="Google Sans"/>
              </a:defRPr>
            </a:lvl3pPr>
            <a:lvl4pPr lvl="3" rtl="0">
              <a:spcBef>
                <a:spcPts val="0"/>
              </a:spcBef>
              <a:spcAft>
                <a:spcPts val="0"/>
              </a:spcAft>
              <a:buNone/>
              <a:defRPr>
                <a:latin typeface="Google Sans"/>
                <a:ea typeface="Google Sans"/>
                <a:cs typeface="Google Sans"/>
                <a:sym typeface="Google Sans"/>
              </a:defRPr>
            </a:lvl4pPr>
            <a:lvl5pPr lvl="4" rtl="0">
              <a:spcBef>
                <a:spcPts val="0"/>
              </a:spcBef>
              <a:spcAft>
                <a:spcPts val="0"/>
              </a:spcAft>
              <a:buNone/>
              <a:defRPr>
                <a:latin typeface="Google Sans"/>
                <a:ea typeface="Google Sans"/>
                <a:cs typeface="Google Sans"/>
                <a:sym typeface="Google Sans"/>
              </a:defRPr>
            </a:lvl5pPr>
            <a:lvl6pPr lvl="5" rtl="0">
              <a:spcBef>
                <a:spcPts val="0"/>
              </a:spcBef>
              <a:spcAft>
                <a:spcPts val="0"/>
              </a:spcAft>
              <a:buNone/>
              <a:defRPr>
                <a:latin typeface="Google Sans"/>
                <a:ea typeface="Google Sans"/>
                <a:cs typeface="Google Sans"/>
                <a:sym typeface="Google Sans"/>
              </a:defRPr>
            </a:lvl6pPr>
            <a:lvl7pPr lvl="6" rtl="0">
              <a:spcBef>
                <a:spcPts val="0"/>
              </a:spcBef>
              <a:spcAft>
                <a:spcPts val="0"/>
              </a:spcAft>
              <a:buNone/>
              <a:defRPr>
                <a:latin typeface="Google Sans"/>
                <a:ea typeface="Google Sans"/>
                <a:cs typeface="Google Sans"/>
                <a:sym typeface="Google Sans"/>
              </a:defRPr>
            </a:lvl7pPr>
            <a:lvl8pPr lvl="7" rtl="0">
              <a:spcBef>
                <a:spcPts val="0"/>
              </a:spcBef>
              <a:spcAft>
                <a:spcPts val="0"/>
              </a:spcAft>
              <a:buNone/>
              <a:defRPr>
                <a:latin typeface="Google Sans"/>
                <a:ea typeface="Google Sans"/>
                <a:cs typeface="Google Sans"/>
                <a:sym typeface="Google Sans"/>
              </a:defRPr>
            </a:lvl8pPr>
            <a:lvl9pPr lvl="8" rtl="0">
              <a:spcBef>
                <a:spcPts val="0"/>
              </a:spcBef>
              <a:spcAft>
                <a:spcPts val="0"/>
              </a:spcAft>
              <a:buNone/>
              <a:defRPr>
                <a:latin typeface="Google Sans"/>
                <a:ea typeface="Google Sans"/>
                <a:cs typeface="Google Sans"/>
                <a:sym typeface="Google Sans"/>
              </a:defRPr>
            </a:lvl9pPr>
          </a:lstStyle>
          <a:p/>
        </p:txBody>
      </p:sp>
      <p:sp>
        <p:nvSpPr>
          <p:cNvPr id="68" name="Google Shape;68;p19"/>
          <p:cNvSpPr txBox="1"/>
          <p:nvPr>
            <p:ph idx="1" type="subTitle"/>
          </p:nvPr>
        </p:nvSpPr>
        <p:spPr>
          <a:xfrm>
            <a:off x="5929600" y="8096125"/>
            <a:ext cx="10548000" cy="2005500"/>
          </a:xfrm>
          <a:prstGeom prst="rect">
            <a:avLst/>
          </a:prstGeom>
        </p:spPr>
        <p:txBody>
          <a:bodyPr anchorCtr="0" anchor="t" bIns="243800" lIns="243800" spcFirstLastPara="1" rIns="243800" wrap="square" tIns="243800">
            <a:spAutoFit/>
          </a:bodyPr>
          <a:lstStyle>
            <a:lvl1pPr lvl="0" rtl="0">
              <a:lnSpc>
                <a:spcPct val="100000"/>
              </a:lnSpc>
              <a:spcBef>
                <a:spcPts val="0"/>
              </a:spcBef>
              <a:spcAft>
                <a:spcPts val="0"/>
              </a:spcAft>
              <a:buNone/>
              <a:defRPr sz="4000">
                <a:solidFill>
                  <a:schemeClr val="accent1"/>
                </a:solidFill>
                <a:latin typeface="Roboto Mono"/>
                <a:ea typeface="Roboto Mono"/>
                <a:cs typeface="Roboto Mono"/>
                <a:sym typeface="Roboto Mono"/>
              </a:defRPr>
            </a:lvl1pPr>
            <a:lvl2pPr lvl="1" rtl="0">
              <a:spcBef>
                <a:spcPts val="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69" name="Google Shape;69;p19"/>
          <p:cNvSpPr txBox="1"/>
          <p:nvPr>
            <p:ph idx="2" type="subTitle"/>
          </p:nvPr>
        </p:nvSpPr>
        <p:spPr>
          <a:xfrm>
            <a:off x="2663900" y="6090325"/>
            <a:ext cx="105480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70" name="Google Shape;70;p19"/>
          <p:cNvSpPr/>
          <p:nvPr/>
        </p:nvSpPr>
        <p:spPr>
          <a:xfrm>
            <a:off x="2644400" y="2324750"/>
            <a:ext cx="6538500" cy="9009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71" name="Google Shape;71;p19"/>
          <p:cNvPicPr preferRelativeResize="0"/>
          <p:nvPr/>
        </p:nvPicPr>
        <p:blipFill>
          <a:blip r:embed="rId3">
            <a:alphaModFix/>
          </a:blip>
          <a:stretch>
            <a:fillRect/>
          </a:stretch>
        </p:blipFill>
        <p:spPr>
          <a:xfrm>
            <a:off x="3125325" y="2040800"/>
            <a:ext cx="5024031" cy="118485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 Blue" showMasterSp="0">
  <p:cSld name="Title, Subtitle, &amp; Bullets_3">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20"/>
          <p:cNvSpPr txBox="1"/>
          <p:nvPr/>
        </p:nvSpPr>
        <p:spPr>
          <a:xfrm>
            <a:off x="2434620" y="5048879"/>
            <a:ext cx="18101700" cy="2759100"/>
          </a:xfrm>
          <a:prstGeom prst="rect">
            <a:avLst/>
          </a:prstGeom>
          <a:noFill/>
          <a:ln>
            <a:noFill/>
          </a:ln>
        </p:spPr>
        <p:txBody>
          <a:bodyPr anchorCtr="0" anchor="t" bIns="91400" lIns="91400" spcFirstLastPara="1" rIns="91400" wrap="square" tIns="91400">
            <a:noAutofit/>
          </a:bodyPr>
          <a:lstStyle/>
          <a:p>
            <a:pPr indent="-241300" lvl="0" marL="647700" rtl="0" algn="l">
              <a:spcBef>
                <a:spcPts val="5900"/>
              </a:spcBef>
              <a:spcAft>
                <a:spcPts val="0"/>
              </a:spcAft>
              <a:buNone/>
            </a:pPr>
            <a:r>
              <a:t/>
            </a:r>
            <a:endParaRPr sz="5300">
              <a:latin typeface="Helvetica Neue"/>
              <a:ea typeface="Helvetica Neue"/>
              <a:cs typeface="Helvetica Neue"/>
              <a:sym typeface="Helvetica Neue"/>
            </a:endParaRPr>
          </a:p>
        </p:txBody>
      </p:sp>
      <p:sp>
        <p:nvSpPr>
          <p:cNvPr id="74" name="Google Shape;74;p20"/>
          <p:cNvSpPr txBox="1"/>
          <p:nvPr>
            <p:ph type="title"/>
          </p:nvPr>
        </p:nvSpPr>
        <p:spPr>
          <a:xfrm>
            <a:off x="2278700" y="3143550"/>
            <a:ext cx="145425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75" name="Google Shape;75;p20"/>
          <p:cNvSpPr txBox="1"/>
          <p:nvPr>
            <p:ph idx="1" type="subTitle"/>
          </p:nvPr>
        </p:nvSpPr>
        <p:spPr>
          <a:xfrm>
            <a:off x="2477575" y="4888700"/>
            <a:ext cx="170616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rgbClr val="1A73E8"/>
                </a:solidFill>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76" name="Google Shape;76;p20"/>
          <p:cNvSpPr txBox="1"/>
          <p:nvPr>
            <p:ph idx="2" type="body"/>
          </p:nvPr>
        </p:nvSpPr>
        <p:spPr>
          <a:xfrm>
            <a:off x="2477575" y="6102575"/>
            <a:ext cx="15843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63550" lvl="2" marL="1371600" rtl="0">
              <a:spcBef>
                <a:spcPts val="0"/>
              </a:spcBef>
              <a:spcAft>
                <a:spcPts val="0"/>
              </a:spcAft>
              <a:buSzPts val="3700"/>
              <a:buFont typeface="Open Sans Light"/>
              <a:buChar char="■"/>
              <a:defRPr sz="3700">
                <a:latin typeface="Open Sans Light"/>
                <a:ea typeface="Open Sans Light"/>
                <a:cs typeface="Open Sans Light"/>
                <a:sym typeface="Open Sans Light"/>
              </a:defRPr>
            </a:lvl3pPr>
            <a:lvl4pPr indent="-463550" lvl="3" marL="1828800" rtl="0">
              <a:spcBef>
                <a:spcPts val="0"/>
              </a:spcBef>
              <a:spcAft>
                <a:spcPts val="0"/>
              </a:spcAft>
              <a:buSzPts val="3700"/>
              <a:buFont typeface="Open Sans Light"/>
              <a:buChar char="●"/>
              <a:defRPr sz="3700">
                <a:latin typeface="Open Sans Light"/>
                <a:ea typeface="Open Sans Light"/>
                <a:cs typeface="Open Sans Light"/>
                <a:sym typeface="Open Sans Light"/>
              </a:defRPr>
            </a:lvl4pPr>
            <a:lvl5pPr indent="-412750" lvl="4" marL="2286000" rtl="0">
              <a:spcBef>
                <a:spcPts val="0"/>
              </a:spcBef>
              <a:spcAft>
                <a:spcPts val="0"/>
              </a:spcAft>
              <a:buSzPts val="2900"/>
              <a:buFont typeface="Open Sans Light"/>
              <a:buChar char="○"/>
              <a:defRPr sz="2900">
                <a:latin typeface="Open Sans Light"/>
                <a:ea typeface="Open Sans Light"/>
                <a:cs typeface="Open Sans Light"/>
                <a:sym typeface="Open Sans Light"/>
              </a:defRPr>
            </a:lvl5pPr>
            <a:lvl6pPr indent="-412750" lvl="5" marL="2743200" rtl="0">
              <a:spcBef>
                <a:spcPts val="0"/>
              </a:spcBef>
              <a:spcAft>
                <a:spcPts val="0"/>
              </a:spcAft>
              <a:buSzPts val="2900"/>
              <a:buFont typeface="Open Sans Light"/>
              <a:buChar char="■"/>
              <a:defRPr sz="2900">
                <a:latin typeface="Open Sans Light"/>
                <a:ea typeface="Open Sans Light"/>
                <a:cs typeface="Open Sans Light"/>
                <a:sym typeface="Open Sans Light"/>
              </a:defRPr>
            </a:lvl6pPr>
            <a:lvl7pPr indent="-412750" lvl="6" marL="3200400" rtl="0">
              <a:spcBef>
                <a:spcPts val="0"/>
              </a:spcBef>
              <a:spcAft>
                <a:spcPts val="0"/>
              </a:spcAft>
              <a:buSzPts val="2900"/>
              <a:buFont typeface="Open Sans Light"/>
              <a:buChar char="●"/>
              <a:defRPr sz="2900">
                <a:latin typeface="Open Sans Light"/>
                <a:ea typeface="Open Sans Light"/>
                <a:cs typeface="Open Sans Light"/>
                <a:sym typeface="Open Sans Light"/>
              </a:defRPr>
            </a:lvl7pPr>
            <a:lvl8pPr indent="-412750" lvl="7" marL="3657600" rtl="0">
              <a:spcBef>
                <a:spcPts val="0"/>
              </a:spcBef>
              <a:spcAft>
                <a:spcPts val="0"/>
              </a:spcAft>
              <a:buSzPts val="2900"/>
              <a:buFont typeface="Open Sans Light"/>
              <a:buChar char="○"/>
              <a:defRPr sz="2900">
                <a:latin typeface="Open Sans Light"/>
                <a:ea typeface="Open Sans Light"/>
                <a:cs typeface="Open Sans Light"/>
                <a:sym typeface="Open Sans Light"/>
              </a:defRPr>
            </a:lvl8pPr>
            <a:lvl9pPr indent="-412750" lvl="8" marL="4114800" rtl="0">
              <a:spcBef>
                <a:spcPts val="0"/>
              </a:spcBef>
              <a:spcAft>
                <a:spcPts val="0"/>
              </a:spcAft>
              <a:buSzPts val="2900"/>
              <a:buFont typeface="Open Sans Light"/>
              <a:buChar char="■"/>
              <a:defRPr sz="2900">
                <a:latin typeface="Open Sans Light"/>
                <a:ea typeface="Open Sans Light"/>
                <a:cs typeface="Open Sans Light"/>
                <a:sym typeface="Open Sans Light"/>
              </a:defRPr>
            </a:lvl9pPr>
          </a:lstStyle>
          <a:p/>
        </p:txBody>
      </p:sp>
      <p:sp>
        <p:nvSpPr>
          <p:cNvPr id="77" name="Google Shape;77;p20"/>
          <p:cNvSpPr/>
          <p:nvPr/>
        </p:nvSpPr>
        <p:spPr>
          <a:xfrm>
            <a:off x="668375" y="958950"/>
            <a:ext cx="7293600" cy="697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78" name="Google Shape;78;p20"/>
          <p:cNvSpPr/>
          <p:nvPr/>
        </p:nvSpPr>
        <p:spPr>
          <a:xfrm>
            <a:off x="900850" y="697450"/>
            <a:ext cx="9415200" cy="90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79" name="Google Shape;79;p20"/>
          <p:cNvPicPr preferRelativeResize="0"/>
          <p:nvPr/>
        </p:nvPicPr>
        <p:blipFill>
          <a:blip r:embed="rId3">
            <a:alphaModFix/>
          </a:blip>
          <a:stretch>
            <a:fillRect/>
          </a:stretch>
        </p:blipFill>
        <p:spPr>
          <a:xfrm>
            <a:off x="2253550" y="491900"/>
            <a:ext cx="4691625" cy="11064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Style 01 - Blue" showMasterSp="0">
  <p:cSld name="Title, Subtitle, &amp; Bullets_1_1_1">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21"/>
          <p:cNvSpPr txBox="1"/>
          <p:nvPr/>
        </p:nvSpPr>
        <p:spPr>
          <a:xfrm>
            <a:off x="1160395" y="3195454"/>
            <a:ext cx="18101700" cy="2759100"/>
          </a:xfrm>
          <a:prstGeom prst="rect">
            <a:avLst/>
          </a:prstGeom>
          <a:noFill/>
          <a:ln>
            <a:noFill/>
          </a:ln>
        </p:spPr>
        <p:txBody>
          <a:bodyPr anchorCtr="0" anchor="t" bIns="91400" lIns="91400" spcFirstLastPara="1" rIns="91400" wrap="square" tIns="91400">
            <a:noAutofit/>
          </a:bodyPr>
          <a:lstStyle/>
          <a:p>
            <a:pPr indent="-241300" lvl="0" marL="647700" rtl="0" algn="l">
              <a:spcBef>
                <a:spcPts val="5900"/>
              </a:spcBef>
              <a:spcAft>
                <a:spcPts val="0"/>
              </a:spcAft>
              <a:buNone/>
            </a:pPr>
            <a:r>
              <a:t/>
            </a:r>
            <a:endParaRPr sz="5300">
              <a:latin typeface="Helvetica Neue"/>
              <a:ea typeface="Helvetica Neue"/>
              <a:cs typeface="Helvetica Neue"/>
              <a:sym typeface="Helvetica Neue"/>
            </a:endParaRPr>
          </a:p>
        </p:txBody>
      </p:sp>
      <p:sp>
        <p:nvSpPr>
          <p:cNvPr id="82" name="Google Shape;82;p21"/>
          <p:cNvSpPr txBox="1"/>
          <p:nvPr>
            <p:ph idx="1" type="subTitle"/>
          </p:nvPr>
        </p:nvSpPr>
        <p:spPr>
          <a:xfrm>
            <a:off x="1095650" y="3035275"/>
            <a:ext cx="22014300" cy="1366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1"/>
                </a:solidFill>
                <a:latin typeface="Roboto Mono"/>
                <a:ea typeface="Roboto Mono"/>
                <a:cs typeface="Roboto Mono"/>
                <a:sym typeface="Roboto Mono"/>
              </a:defRPr>
            </a:lvl1pPr>
            <a:lvl2pPr lvl="1" rtl="0">
              <a:spcBef>
                <a:spcPts val="3200"/>
              </a:spcBef>
              <a:spcAft>
                <a:spcPts val="0"/>
              </a:spcAft>
              <a:buNone/>
              <a:defRPr>
                <a:solidFill>
                  <a:schemeClr val="accent1"/>
                </a:solidFill>
                <a:latin typeface="Google Sans"/>
                <a:ea typeface="Google Sans"/>
                <a:cs typeface="Google Sans"/>
                <a:sym typeface="Google Sans"/>
              </a:defRPr>
            </a:lvl2pPr>
            <a:lvl3pPr lvl="2" rtl="0">
              <a:spcBef>
                <a:spcPts val="3200"/>
              </a:spcBef>
              <a:spcAft>
                <a:spcPts val="0"/>
              </a:spcAft>
              <a:buNone/>
              <a:defRPr>
                <a:solidFill>
                  <a:schemeClr val="accent1"/>
                </a:solidFill>
                <a:latin typeface="Google Sans"/>
                <a:ea typeface="Google Sans"/>
                <a:cs typeface="Google Sans"/>
                <a:sym typeface="Google Sans"/>
              </a:defRPr>
            </a:lvl3pPr>
            <a:lvl4pPr lvl="3" rtl="0">
              <a:spcBef>
                <a:spcPts val="3200"/>
              </a:spcBef>
              <a:spcAft>
                <a:spcPts val="0"/>
              </a:spcAft>
              <a:buNone/>
              <a:defRPr>
                <a:solidFill>
                  <a:schemeClr val="accent1"/>
                </a:solidFill>
                <a:latin typeface="Google Sans"/>
                <a:ea typeface="Google Sans"/>
                <a:cs typeface="Google Sans"/>
                <a:sym typeface="Google Sans"/>
              </a:defRPr>
            </a:lvl4pPr>
            <a:lvl5pPr lvl="4" rtl="0">
              <a:spcBef>
                <a:spcPts val="3200"/>
              </a:spcBef>
              <a:spcAft>
                <a:spcPts val="0"/>
              </a:spcAft>
              <a:buNone/>
              <a:defRPr>
                <a:solidFill>
                  <a:schemeClr val="accent1"/>
                </a:solidFill>
                <a:latin typeface="Google Sans"/>
                <a:ea typeface="Google Sans"/>
                <a:cs typeface="Google Sans"/>
                <a:sym typeface="Google Sans"/>
              </a:defRPr>
            </a:lvl5pPr>
            <a:lvl6pPr lvl="5" rtl="0">
              <a:spcBef>
                <a:spcPts val="3200"/>
              </a:spcBef>
              <a:spcAft>
                <a:spcPts val="0"/>
              </a:spcAft>
              <a:buNone/>
              <a:defRPr>
                <a:solidFill>
                  <a:schemeClr val="accent1"/>
                </a:solidFill>
                <a:latin typeface="Google Sans"/>
                <a:ea typeface="Google Sans"/>
                <a:cs typeface="Google Sans"/>
                <a:sym typeface="Google Sans"/>
              </a:defRPr>
            </a:lvl6pPr>
            <a:lvl7pPr lvl="6" rtl="0">
              <a:spcBef>
                <a:spcPts val="3200"/>
              </a:spcBef>
              <a:spcAft>
                <a:spcPts val="0"/>
              </a:spcAft>
              <a:buNone/>
              <a:defRPr>
                <a:solidFill>
                  <a:schemeClr val="accent1"/>
                </a:solidFill>
                <a:latin typeface="Google Sans"/>
                <a:ea typeface="Google Sans"/>
                <a:cs typeface="Google Sans"/>
                <a:sym typeface="Google Sans"/>
              </a:defRPr>
            </a:lvl7pPr>
            <a:lvl8pPr lvl="7" rtl="0">
              <a:spcBef>
                <a:spcPts val="3200"/>
              </a:spcBef>
              <a:spcAft>
                <a:spcPts val="0"/>
              </a:spcAft>
              <a:buNone/>
              <a:defRPr>
                <a:solidFill>
                  <a:schemeClr val="accent1"/>
                </a:solidFill>
                <a:latin typeface="Google Sans"/>
                <a:ea typeface="Google Sans"/>
                <a:cs typeface="Google Sans"/>
                <a:sym typeface="Google Sans"/>
              </a:defRPr>
            </a:lvl8pPr>
            <a:lvl9pPr lvl="8" rtl="0">
              <a:spcBef>
                <a:spcPts val="3200"/>
              </a:spcBef>
              <a:spcAft>
                <a:spcPts val="3200"/>
              </a:spcAft>
              <a:buNone/>
              <a:defRPr>
                <a:solidFill>
                  <a:schemeClr val="accent1"/>
                </a:solidFill>
                <a:latin typeface="Google Sans"/>
                <a:ea typeface="Google Sans"/>
                <a:cs typeface="Google Sans"/>
                <a:sym typeface="Google Sans"/>
              </a:defRPr>
            </a:lvl9pPr>
          </a:lstStyle>
          <a:p/>
        </p:txBody>
      </p:sp>
      <p:sp>
        <p:nvSpPr>
          <p:cNvPr id="83" name="Google Shape;83;p21"/>
          <p:cNvSpPr txBox="1"/>
          <p:nvPr>
            <p:ph idx="2" type="body"/>
          </p:nvPr>
        </p:nvSpPr>
        <p:spPr>
          <a:xfrm>
            <a:off x="1203350" y="4079650"/>
            <a:ext cx="21906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63550" lvl="2" marL="1371600" rtl="0">
              <a:spcBef>
                <a:spcPts val="0"/>
              </a:spcBef>
              <a:spcAft>
                <a:spcPts val="0"/>
              </a:spcAft>
              <a:buSzPts val="3700"/>
              <a:buFont typeface="Open Sans Light"/>
              <a:buChar char="■"/>
              <a:defRPr sz="3700">
                <a:latin typeface="Open Sans Light"/>
                <a:ea typeface="Open Sans Light"/>
                <a:cs typeface="Open Sans Light"/>
                <a:sym typeface="Open Sans Light"/>
              </a:defRPr>
            </a:lvl3pPr>
            <a:lvl4pPr indent="-463550" lvl="3" marL="1828800" rtl="0">
              <a:spcBef>
                <a:spcPts val="0"/>
              </a:spcBef>
              <a:spcAft>
                <a:spcPts val="0"/>
              </a:spcAft>
              <a:buSzPts val="3700"/>
              <a:buFont typeface="Open Sans Light"/>
              <a:buChar char="●"/>
              <a:defRPr sz="3700">
                <a:latin typeface="Open Sans Light"/>
                <a:ea typeface="Open Sans Light"/>
                <a:cs typeface="Open Sans Light"/>
                <a:sym typeface="Open Sans Light"/>
              </a:defRPr>
            </a:lvl4pPr>
            <a:lvl5pPr indent="-412750" lvl="4" marL="2286000" rtl="0">
              <a:spcBef>
                <a:spcPts val="0"/>
              </a:spcBef>
              <a:spcAft>
                <a:spcPts val="0"/>
              </a:spcAft>
              <a:buSzPts val="2900"/>
              <a:buFont typeface="Open Sans Light"/>
              <a:buChar char="○"/>
              <a:defRPr sz="2900">
                <a:latin typeface="Open Sans Light"/>
                <a:ea typeface="Open Sans Light"/>
                <a:cs typeface="Open Sans Light"/>
                <a:sym typeface="Open Sans Light"/>
              </a:defRPr>
            </a:lvl5pPr>
            <a:lvl6pPr indent="-412750" lvl="5" marL="2743200" rtl="0">
              <a:spcBef>
                <a:spcPts val="0"/>
              </a:spcBef>
              <a:spcAft>
                <a:spcPts val="0"/>
              </a:spcAft>
              <a:buSzPts val="2900"/>
              <a:buFont typeface="Open Sans Light"/>
              <a:buChar char="■"/>
              <a:defRPr sz="2900">
                <a:latin typeface="Open Sans Light"/>
                <a:ea typeface="Open Sans Light"/>
                <a:cs typeface="Open Sans Light"/>
                <a:sym typeface="Open Sans Light"/>
              </a:defRPr>
            </a:lvl6pPr>
            <a:lvl7pPr indent="-412750" lvl="6" marL="3200400" rtl="0">
              <a:spcBef>
                <a:spcPts val="0"/>
              </a:spcBef>
              <a:spcAft>
                <a:spcPts val="0"/>
              </a:spcAft>
              <a:buSzPts val="2900"/>
              <a:buFont typeface="Open Sans Light"/>
              <a:buChar char="●"/>
              <a:defRPr sz="2900">
                <a:latin typeface="Open Sans Light"/>
                <a:ea typeface="Open Sans Light"/>
                <a:cs typeface="Open Sans Light"/>
                <a:sym typeface="Open Sans Light"/>
              </a:defRPr>
            </a:lvl7pPr>
            <a:lvl8pPr indent="-412750" lvl="7" marL="3657600" rtl="0">
              <a:spcBef>
                <a:spcPts val="0"/>
              </a:spcBef>
              <a:spcAft>
                <a:spcPts val="0"/>
              </a:spcAft>
              <a:buSzPts val="2900"/>
              <a:buFont typeface="Open Sans Light"/>
              <a:buChar char="○"/>
              <a:defRPr sz="2900">
                <a:latin typeface="Open Sans Light"/>
                <a:ea typeface="Open Sans Light"/>
                <a:cs typeface="Open Sans Light"/>
                <a:sym typeface="Open Sans Light"/>
              </a:defRPr>
            </a:lvl8pPr>
            <a:lvl9pPr indent="-412750" lvl="8" marL="4114800" rtl="0">
              <a:spcBef>
                <a:spcPts val="0"/>
              </a:spcBef>
              <a:spcAft>
                <a:spcPts val="0"/>
              </a:spcAft>
              <a:buSzPts val="2900"/>
              <a:buFont typeface="Open Sans Light"/>
              <a:buChar char="■"/>
              <a:defRPr sz="2900">
                <a:latin typeface="Open Sans Light"/>
                <a:ea typeface="Open Sans Light"/>
                <a:cs typeface="Open Sans Light"/>
                <a:sym typeface="Open Sans Light"/>
              </a:defRPr>
            </a:lvl9pPr>
          </a:lstStyle>
          <a:p/>
        </p:txBody>
      </p:sp>
      <p:sp>
        <p:nvSpPr>
          <p:cNvPr id="84" name="Google Shape;84;p21"/>
          <p:cNvSpPr txBox="1"/>
          <p:nvPr>
            <p:ph type="title"/>
          </p:nvPr>
        </p:nvSpPr>
        <p:spPr>
          <a:xfrm>
            <a:off x="893050" y="1290125"/>
            <a:ext cx="219561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solidFill>
                  <a:schemeClr val="dk1"/>
                </a:solidFill>
                <a:latin typeface="Google Sans"/>
                <a:ea typeface="Google Sans"/>
                <a:cs typeface="Google Sans"/>
                <a:sym typeface="Google Sans"/>
              </a:defRPr>
            </a:lvl2pPr>
            <a:lvl3pPr lvl="2" rtl="0">
              <a:spcBef>
                <a:spcPts val="0"/>
              </a:spcBef>
              <a:spcAft>
                <a:spcPts val="0"/>
              </a:spcAft>
              <a:buNone/>
              <a:defRPr sz="9300">
                <a:solidFill>
                  <a:schemeClr val="dk1"/>
                </a:solidFill>
                <a:latin typeface="Google Sans"/>
                <a:ea typeface="Google Sans"/>
                <a:cs typeface="Google Sans"/>
                <a:sym typeface="Google Sans"/>
              </a:defRPr>
            </a:lvl3pPr>
            <a:lvl4pPr lvl="3" rtl="0">
              <a:spcBef>
                <a:spcPts val="0"/>
              </a:spcBef>
              <a:spcAft>
                <a:spcPts val="0"/>
              </a:spcAft>
              <a:buNone/>
              <a:defRPr sz="9300">
                <a:solidFill>
                  <a:schemeClr val="dk1"/>
                </a:solidFill>
                <a:latin typeface="Google Sans"/>
                <a:ea typeface="Google Sans"/>
                <a:cs typeface="Google Sans"/>
                <a:sym typeface="Google Sans"/>
              </a:defRPr>
            </a:lvl4pPr>
            <a:lvl5pPr lvl="4" rtl="0">
              <a:spcBef>
                <a:spcPts val="0"/>
              </a:spcBef>
              <a:spcAft>
                <a:spcPts val="0"/>
              </a:spcAft>
              <a:buNone/>
              <a:defRPr sz="9300">
                <a:solidFill>
                  <a:schemeClr val="dk1"/>
                </a:solidFill>
                <a:latin typeface="Google Sans"/>
                <a:ea typeface="Google Sans"/>
                <a:cs typeface="Google Sans"/>
                <a:sym typeface="Google Sans"/>
              </a:defRPr>
            </a:lvl5pPr>
            <a:lvl6pPr lvl="5" rtl="0">
              <a:spcBef>
                <a:spcPts val="0"/>
              </a:spcBef>
              <a:spcAft>
                <a:spcPts val="0"/>
              </a:spcAft>
              <a:buNone/>
              <a:defRPr sz="9300">
                <a:solidFill>
                  <a:schemeClr val="dk1"/>
                </a:solidFill>
                <a:latin typeface="Google Sans"/>
                <a:ea typeface="Google Sans"/>
                <a:cs typeface="Google Sans"/>
                <a:sym typeface="Google Sans"/>
              </a:defRPr>
            </a:lvl6pPr>
            <a:lvl7pPr lvl="6" rtl="0">
              <a:spcBef>
                <a:spcPts val="0"/>
              </a:spcBef>
              <a:spcAft>
                <a:spcPts val="0"/>
              </a:spcAft>
              <a:buNone/>
              <a:defRPr sz="9300">
                <a:solidFill>
                  <a:schemeClr val="dk1"/>
                </a:solidFill>
                <a:latin typeface="Google Sans"/>
                <a:ea typeface="Google Sans"/>
                <a:cs typeface="Google Sans"/>
                <a:sym typeface="Google Sans"/>
              </a:defRPr>
            </a:lvl7pPr>
            <a:lvl8pPr lvl="7" rtl="0">
              <a:spcBef>
                <a:spcPts val="0"/>
              </a:spcBef>
              <a:spcAft>
                <a:spcPts val="0"/>
              </a:spcAft>
              <a:buNone/>
              <a:defRPr sz="9300">
                <a:solidFill>
                  <a:schemeClr val="dk1"/>
                </a:solidFill>
                <a:latin typeface="Google Sans"/>
                <a:ea typeface="Google Sans"/>
                <a:cs typeface="Google Sans"/>
                <a:sym typeface="Google Sans"/>
              </a:defRPr>
            </a:lvl8pPr>
            <a:lvl9pPr lvl="8" rtl="0">
              <a:spcBef>
                <a:spcPts val="0"/>
              </a:spcBef>
              <a:spcAft>
                <a:spcPts val="0"/>
              </a:spcAft>
              <a:buNone/>
              <a:defRPr sz="9300">
                <a:solidFill>
                  <a:schemeClr val="dk1"/>
                </a:solidFill>
                <a:latin typeface="Google Sans"/>
                <a:ea typeface="Google Sans"/>
                <a:cs typeface="Google Sans"/>
                <a:sym typeface="Google Sans"/>
              </a:defRPr>
            </a:lvl9pPr>
          </a:lstStyle>
          <a:p/>
        </p:txBody>
      </p:sp>
      <p:sp>
        <p:nvSpPr>
          <p:cNvPr id="85" name="Google Shape;85;p21"/>
          <p:cNvSpPr/>
          <p:nvPr/>
        </p:nvSpPr>
        <p:spPr>
          <a:xfrm>
            <a:off x="361150" y="11931675"/>
            <a:ext cx="7505700" cy="73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86" name="Google Shape;86;p21"/>
          <p:cNvPicPr preferRelativeResize="0"/>
          <p:nvPr/>
        </p:nvPicPr>
        <p:blipFill>
          <a:blip r:embed="rId3">
            <a:alphaModFix/>
          </a:blip>
          <a:stretch>
            <a:fillRect/>
          </a:stretch>
        </p:blipFill>
        <p:spPr>
          <a:xfrm>
            <a:off x="628084" y="12106650"/>
            <a:ext cx="7074646" cy="4558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CUSTOM_3">
    <p:spTree>
      <p:nvGrpSpPr>
        <p:cNvPr id="11" name="Shape 1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ue 1" showMasterSp="0">
  <p:cSld name="Title, Subtitle, &amp; Bullets_1_2_2_1_1">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2"/>
          <p:cNvSpPr txBox="1"/>
          <p:nvPr>
            <p:ph type="title"/>
          </p:nvPr>
        </p:nvSpPr>
        <p:spPr>
          <a:xfrm>
            <a:off x="2427925" y="4513800"/>
            <a:ext cx="14310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10100">
                <a:solidFill>
                  <a:schemeClr val="dk1"/>
                </a:solidFill>
                <a:latin typeface="Roboto Mono"/>
                <a:ea typeface="Roboto Mono"/>
                <a:cs typeface="Roboto Mono"/>
                <a:sym typeface="Roboto Mono"/>
              </a:defRPr>
            </a:lvl1pPr>
            <a:lvl2pPr lvl="1" rtl="0">
              <a:spcBef>
                <a:spcPts val="0"/>
              </a:spcBef>
              <a:spcAft>
                <a:spcPts val="0"/>
              </a:spcAft>
              <a:buNone/>
              <a:defRPr>
                <a:latin typeface="Google Sans"/>
                <a:ea typeface="Google Sans"/>
                <a:cs typeface="Google Sans"/>
                <a:sym typeface="Google Sans"/>
              </a:defRPr>
            </a:lvl2pPr>
            <a:lvl3pPr lvl="2" rtl="0">
              <a:spcBef>
                <a:spcPts val="0"/>
              </a:spcBef>
              <a:spcAft>
                <a:spcPts val="0"/>
              </a:spcAft>
              <a:buNone/>
              <a:defRPr>
                <a:latin typeface="Google Sans"/>
                <a:ea typeface="Google Sans"/>
                <a:cs typeface="Google Sans"/>
                <a:sym typeface="Google Sans"/>
              </a:defRPr>
            </a:lvl3pPr>
            <a:lvl4pPr lvl="3" rtl="0">
              <a:spcBef>
                <a:spcPts val="0"/>
              </a:spcBef>
              <a:spcAft>
                <a:spcPts val="0"/>
              </a:spcAft>
              <a:buNone/>
              <a:defRPr>
                <a:latin typeface="Google Sans"/>
                <a:ea typeface="Google Sans"/>
                <a:cs typeface="Google Sans"/>
                <a:sym typeface="Google Sans"/>
              </a:defRPr>
            </a:lvl4pPr>
            <a:lvl5pPr lvl="4" rtl="0">
              <a:spcBef>
                <a:spcPts val="0"/>
              </a:spcBef>
              <a:spcAft>
                <a:spcPts val="0"/>
              </a:spcAft>
              <a:buNone/>
              <a:defRPr>
                <a:latin typeface="Google Sans"/>
                <a:ea typeface="Google Sans"/>
                <a:cs typeface="Google Sans"/>
                <a:sym typeface="Google Sans"/>
              </a:defRPr>
            </a:lvl5pPr>
            <a:lvl6pPr lvl="5" rtl="0">
              <a:spcBef>
                <a:spcPts val="0"/>
              </a:spcBef>
              <a:spcAft>
                <a:spcPts val="0"/>
              </a:spcAft>
              <a:buNone/>
              <a:defRPr>
                <a:latin typeface="Google Sans"/>
                <a:ea typeface="Google Sans"/>
                <a:cs typeface="Google Sans"/>
                <a:sym typeface="Google Sans"/>
              </a:defRPr>
            </a:lvl6pPr>
            <a:lvl7pPr lvl="6" rtl="0">
              <a:spcBef>
                <a:spcPts val="0"/>
              </a:spcBef>
              <a:spcAft>
                <a:spcPts val="0"/>
              </a:spcAft>
              <a:buNone/>
              <a:defRPr>
                <a:latin typeface="Google Sans"/>
                <a:ea typeface="Google Sans"/>
                <a:cs typeface="Google Sans"/>
                <a:sym typeface="Google Sans"/>
              </a:defRPr>
            </a:lvl7pPr>
            <a:lvl8pPr lvl="7" rtl="0">
              <a:spcBef>
                <a:spcPts val="0"/>
              </a:spcBef>
              <a:spcAft>
                <a:spcPts val="0"/>
              </a:spcAft>
              <a:buNone/>
              <a:defRPr>
                <a:latin typeface="Google Sans"/>
                <a:ea typeface="Google Sans"/>
                <a:cs typeface="Google Sans"/>
                <a:sym typeface="Google Sans"/>
              </a:defRPr>
            </a:lvl8pPr>
            <a:lvl9pPr lvl="8" rtl="0">
              <a:spcBef>
                <a:spcPts val="0"/>
              </a:spcBef>
              <a:spcAft>
                <a:spcPts val="0"/>
              </a:spcAft>
              <a:buNone/>
              <a:defRPr>
                <a:latin typeface="Google Sans"/>
                <a:ea typeface="Google Sans"/>
                <a:cs typeface="Google Sans"/>
                <a:sym typeface="Google Sans"/>
              </a:defRPr>
            </a:lvl9pPr>
          </a:lstStyle>
          <a:p/>
        </p:txBody>
      </p:sp>
      <p:sp>
        <p:nvSpPr>
          <p:cNvPr id="89" name="Google Shape;89;p22"/>
          <p:cNvSpPr txBox="1"/>
          <p:nvPr>
            <p:ph idx="1" type="subTitle"/>
          </p:nvPr>
        </p:nvSpPr>
        <p:spPr>
          <a:xfrm>
            <a:off x="5929600" y="8096125"/>
            <a:ext cx="10548000" cy="2005500"/>
          </a:xfrm>
          <a:prstGeom prst="rect">
            <a:avLst/>
          </a:prstGeom>
        </p:spPr>
        <p:txBody>
          <a:bodyPr anchorCtr="0" anchor="t" bIns="243800" lIns="243800" spcFirstLastPara="1" rIns="243800" wrap="square" tIns="243800">
            <a:spAutoFit/>
          </a:bodyPr>
          <a:lstStyle>
            <a:lvl1pPr lvl="0" rtl="0">
              <a:lnSpc>
                <a:spcPct val="100000"/>
              </a:lnSpc>
              <a:spcBef>
                <a:spcPts val="0"/>
              </a:spcBef>
              <a:spcAft>
                <a:spcPts val="0"/>
              </a:spcAft>
              <a:buNone/>
              <a:defRPr sz="4000">
                <a:solidFill>
                  <a:schemeClr val="accent1"/>
                </a:solidFill>
                <a:latin typeface="Roboto Mono"/>
                <a:ea typeface="Roboto Mono"/>
                <a:cs typeface="Roboto Mono"/>
                <a:sym typeface="Roboto Mono"/>
              </a:defRPr>
            </a:lvl1pPr>
            <a:lvl2pPr lvl="1" rtl="0">
              <a:spcBef>
                <a:spcPts val="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90" name="Google Shape;90;p22"/>
          <p:cNvSpPr/>
          <p:nvPr/>
        </p:nvSpPr>
        <p:spPr>
          <a:xfrm>
            <a:off x="2638350" y="2306425"/>
            <a:ext cx="6274500" cy="736800"/>
          </a:xfrm>
          <a:prstGeom prst="rect">
            <a:avLst/>
          </a:prstGeom>
          <a:solidFill>
            <a:srgbClr val="F9F9F9"/>
          </a:solidFill>
          <a:ln>
            <a:noFill/>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91" name="Google Shape;91;p22"/>
          <p:cNvPicPr preferRelativeResize="0"/>
          <p:nvPr/>
        </p:nvPicPr>
        <p:blipFill>
          <a:blip r:embed="rId3">
            <a:alphaModFix/>
          </a:blip>
          <a:stretch>
            <a:fillRect/>
          </a:stretch>
        </p:blipFill>
        <p:spPr>
          <a:xfrm>
            <a:off x="2289509" y="2481400"/>
            <a:ext cx="7074646" cy="4558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ed" showMasterSp="0">
  <p:cSld name="Title, Subtitle, &amp; Bullets_1_2">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3"/>
          <p:cNvSpPr txBox="1"/>
          <p:nvPr>
            <p:ph type="title"/>
          </p:nvPr>
        </p:nvSpPr>
        <p:spPr>
          <a:xfrm>
            <a:off x="2427925" y="4513800"/>
            <a:ext cx="14310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10100">
                <a:solidFill>
                  <a:schemeClr val="dk1"/>
                </a:solidFill>
                <a:latin typeface="Google Sans"/>
                <a:ea typeface="Google Sans"/>
                <a:cs typeface="Google Sans"/>
                <a:sym typeface="Google Sans"/>
              </a:defRPr>
            </a:lvl1pPr>
            <a:lvl2pPr lvl="1" rtl="0">
              <a:spcBef>
                <a:spcPts val="0"/>
              </a:spcBef>
              <a:spcAft>
                <a:spcPts val="0"/>
              </a:spcAft>
              <a:buNone/>
              <a:defRPr>
                <a:latin typeface="Google Sans"/>
                <a:ea typeface="Google Sans"/>
                <a:cs typeface="Google Sans"/>
                <a:sym typeface="Google Sans"/>
              </a:defRPr>
            </a:lvl2pPr>
            <a:lvl3pPr lvl="2" rtl="0">
              <a:spcBef>
                <a:spcPts val="0"/>
              </a:spcBef>
              <a:spcAft>
                <a:spcPts val="0"/>
              </a:spcAft>
              <a:buNone/>
              <a:defRPr>
                <a:latin typeface="Google Sans"/>
                <a:ea typeface="Google Sans"/>
                <a:cs typeface="Google Sans"/>
                <a:sym typeface="Google Sans"/>
              </a:defRPr>
            </a:lvl3pPr>
            <a:lvl4pPr lvl="3" rtl="0">
              <a:spcBef>
                <a:spcPts val="0"/>
              </a:spcBef>
              <a:spcAft>
                <a:spcPts val="0"/>
              </a:spcAft>
              <a:buNone/>
              <a:defRPr>
                <a:latin typeface="Google Sans"/>
                <a:ea typeface="Google Sans"/>
                <a:cs typeface="Google Sans"/>
                <a:sym typeface="Google Sans"/>
              </a:defRPr>
            </a:lvl4pPr>
            <a:lvl5pPr lvl="4" rtl="0">
              <a:spcBef>
                <a:spcPts val="0"/>
              </a:spcBef>
              <a:spcAft>
                <a:spcPts val="0"/>
              </a:spcAft>
              <a:buNone/>
              <a:defRPr>
                <a:latin typeface="Google Sans"/>
                <a:ea typeface="Google Sans"/>
                <a:cs typeface="Google Sans"/>
                <a:sym typeface="Google Sans"/>
              </a:defRPr>
            </a:lvl5pPr>
            <a:lvl6pPr lvl="5" rtl="0">
              <a:spcBef>
                <a:spcPts val="0"/>
              </a:spcBef>
              <a:spcAft>
                <a:spcPts val="0"/>
              </a:spcAft>
              <a:buNone/>
              <a:defRPr>
                <a:latin typeface="Google Sans"/>
                <a:ea typeface="Google Sans"/>
                <a:cs typeface="Google Sans"/>
                <a:sym typeface="Google Sans"/>
              </a:defRPr>
            </a:lvl6pPr>
            <a:lvl7pPr lvl="6" rtl="0">
              <a:spcBef>
                <a:spcPts val="0"/>
              </a:spcBef>
              <a:spcAft>
                <a:spcPts val="0"/>
              </a:spcAft>
              <a:buNone/>
              <a:defRPr>
                <a:latin typeface="Google Sans"/>
                <a:ea typeface="Google Sans"/>
                <a:cs typeface="Google Sans"/>
                <a:sym typeface="Google Sans"/>
              </a:defRPr>
            </a:lvl7pPr>
            <a:lvl8pPr lvl="7" rtl="0">
              <a:spcBef>
                <a:spcPts val="0"/>
              </a:spcBef>
              <a:spcAft>
                <a:spcPts val="0"/>
              </a:spcAft>
              <a:buNone/>
              <a:defRPr>
                <a:latin typeface="Google Sans"/>
                <a:ea typeface="Google Sans"/>
                <a:cs typeface="Google Sans"/>
                <a:sym typeface="Google Sans"/>
              </a:defRPr>
            </a:lvl8pPr>
            <a:lvl9pPr lvl="8" rtl="0">
              <a:spcBef>
                <a:spcPts val="0"/>
              </a:spcBef>
              <a:spcAft>
                <a:spcPts val="0"/>
              </a:spcAft>
              <a:buNone/>
              <a:defRPr>
                <a:latin typeface="Google Sans"/>
                <a:ea typeface="Google Sans"/>
                <a:cs typeface="Google Sans"/>
                <a:sym typeface="Google Sans"/>
              </a:defRPr>
            </a:lvl9pPr>
          </a:lstStyle>
          <a:p/>
        </p:txBody>
      </p:sp>
      <p:sp>
        <p:nvSpPr>
          <p:cNvPr id="94" name="Google Shape;94;p23"/>
          <p:cNvSpPr txBox="1"/>
          <p:nvPr>
            <p:ph idx="1" type="subTitle"/>
          </p:nvPr>
        </p:nvSpPr>
        <p:spPr>
          <a:xfrm>
            <a:off x="5929600" y="8096125"/>
            <a:ext cx="10548000" cy="2005500"/>
          </a:xfrm>
          <a:prstGeom prst="rect">
            <a:avLst/>
          </a:prstGeom>
        </p:spPr>
        <p:txBody>
          <a:bodyPr anchorCtr="0" anchor="t" bIns="243800" lIns="243800" spcFirstLastPara="1" rIns="243800" wrap="square" tIns="243800">
            <a:spAutoFit/>
          </a:bodyPr>
          <a:lstStyle>
            <a:lvl1pPr lvl="0" rtl="0">
              <a:lnSpc>
                <a:spcPct val="100000"/>
              </a:lnSpc>
              <a:spcBef>
                <a:spcPts val="0"/>
              </a:spcBef>
              <a:spcAft>
                <a:spcPts val="0"/>
              </a:spcAft>
              <a:buNone/>
              <a:defRPr sz="4000">
                <a:solidFill>
                  <a:schemeClr val="accent3"/>
                </a:solidFill>
                <a:latin typeface="Roboto Mono"/>
                <a:ea typeface="Roboto Mono"/>
                <a:cs typeface="Roboto Mono"/>
                <a:sym typeface="Roboto Mono"/>
              </a:defRPr>
            </a:lvl1pPr>
            <a:lvl2pPr lvl="1" rtl="0">
              <a:spcBef>
                <a:spcPts val="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95" name="Google Shape;95;p23"/>
          <p:cNvSpPr txBox="1"/>
          <p:nvPr>
            <p:ph idx="2" type="subTitle"/>
          </p:nvPr>
        </p:nvSpPr>
        <p:spPr>
          <a:xfrm>
            <a:off x="2663900" y="6090325"/>
            <a:ext cx="105480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96" name="Google Shape;96;p23"/>
          <p:cNvSpPr/>
          <p:nvPr/>
        </p:nvSpPr>
        <p:spPr>
          <a:xfrm>
            <a:off x="2644400" y="2324750"/>
            <a:ext cx="6538500" cy="9009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97" name="Google Shape;97;p23"/>
          <p:cNvPicPr preferRelativeResize="0"/>
          <p:nvPr/>
        </p:nvPicPr>
        <p:blipFill>
          <a:blip r:embed="rId3">
            <a:alphaModFix/>
          </a:blip>
          <a:stretch>
            <a:fillRect/>
          </a:stretch>
        </p:blipFill>
        <p:spPr>
          <a:xfrm>
            <a:off x="3125325" y="2040800"/>
            <a:ext cx="5024031" cy="118485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98" name="Shape 98"/>
        <p:cNvGrpSpPr/>
        <p:nvPr/>
      </p:nvGrpSpPr>
      <p:grpSpPr>
        <a:xfrm>
          <a:off x="0" y="0"/>
          <a:ext cx="0" cy="0"/>
          <a:chOff x="0" y="0"/>
          <a:chExt cx="0" cy="0"/>
        </a:xfrm>
      </p:grpSpPr>
      <p:sp>
        <p:nvSpPr>
          <p:cNvPr id="99" name="Google Shape;99;p24"/>
          <p:cNvSpPr txBox="1"/>
          <p:nvPr>
            <p:ph type="title"/>
          </p:nvPr>
        </p:nvSpPr>
        <p:spPr>
          <a:xfrm>
            <a:off x="1092865" y="956067"/>
            <a:ext cx="218535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Presentation Title">
    <p:bg>
      <p:bgPr>
        <a:solidFill>
          <a:srgbClr val="FFFFFF"/>
        </a:solidFill>
      </p:bgPr>
    </p:bg>
    <p:spTree>
      <p:nvGrpSpPr>
        <p:cNvPr id="100" name="Shape 100"/>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showMasterSp="0">
  <p:cSld name="Presentation Title_1">
    <p:bg>
      <p:bgPr>
        <a:solidFill>
          <a:srgbClr val="FFFFFF"/>
        </a:solidFill>
      </p:bgPr>
    </p:bg>
    <p:spTree>
      <p:nvGrpSpPr>
        <p:cNvPr id="101" name="Shape 10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02" name="Shape 102"/>
        <p:cNvGrpSpPr/>
        <p:nvPr/>
      </p:nvGrpSpPr>
      <p:grpSpPr>
        <a:xfrm>
          <a:off x="0" y="0"/>
          <a:ext cx="0" cy="0"/>
          <a:chOff x="0" y="0"/>
          <a:chExt cx="0" cy="0"/>
        </a:xfrm>
      </p:grpSpPr>
      <p:sp>
        <p:nvSpPr>
          <p:cNvPr id="103" name="Google Shape;103;p27"/>
          <p:cNvSpPr txBox="1"/>
          <p:nvPr>
            <p:ph type="title"/>
          </p:nvPr>
        </p:nvSpPr>
        <p:spPr>
          <a:xfrm>
            <a:off x="565133" y="444605"/>
            <a:ext cx="21945600" cy="941700"/>
          </a:xfrm>
          <a:prstGeom prst="rect">
            <a:avLst/>
          </a:prstGeom>
        </p:spPr>
        <p:txBody>
          <a:bodyPr anchorCtr="0" anchor="t" bIns="243800" lIns="243800" spcFirstLastPara="1" rIns="243800" wrap="square" tIns="243800">
            <a:normAutofit/>
          </a:bodyPr>
          <a:lstStyle>
            <a:lvl1pPr lvl="0" rtl="0">
              <a:spcBef>
                <a:spcPts val="0"/>
              </a:spcBef>
              <a:spcAft>
                <a:spcPts val="0"/>
              </a:spcAft>
              <a:buClr>
                <a:srgbClr val="75787A"/>
              </a:buClr>
              <a:buSzPts val="2400"/>
              <a:buNone/>
              <a:defRPr sz="2400">
                <a:solidFill>
                  <a:srgbClr val="75787A"/>
                </a:solidFill>
              </a:defRPr>
            </a:lvl1pPr>
            <a:lvl2pPr lvl="1" rtl="0">
              <a:spcBef>
                <a:spcPts val="0"/>
              </a:spcBef>
              <a:spcAft>
                <a:spcPts val="0"/>
              </a:spcAft>
              <a:buClr>
                <a:srgbClr val="75787A"/>
              </a:buClr>
              <a:buSzPts val="2400"/>
              <a:buNone/>
              <a:defRPr sz="2400">
                <a:solidFill>
                  <a:srgbClr val="75787A"/>
                </a:solidFill>
              </a:defRPr>
            </a:lvl2pPr>
            <a:lvl3pPr lvl="2" rtl="0">
              <a:spcBef>
                <a:spcPts val="0"/>
              </a:spcBef>
              <a:spcAft>
                <a:spcPts val="0"/>
              </a:spcAft>
              <a:buClr>
                <a:srgbClr val="75787A"/>
              </a:buClr>
              <a:buSzPts val="2400"/>
              <a:buNone/>
              <a:defRPr sz="2400">
                <a:solidFill>
                  <a:srgbClr val="75787A"/>
                </a:solidFill>
              </a:defRPr>
            </a:lvl3pPr>
            <a:lvl4pPr lvl="3" rtl="0">
              <a:spcBef>
                <a:spcPts val="0"/>
              </a:spcBef>
              <a:spcAft>
                <a:spcPts val="0"/>
              </a:spcAft>
              <a:buClr>
                <a:srgbClr val="75787A"/>
              </a:buClr>
              <a:buSzPts val="2400"/>
              <a:buNone/>
              <a:defRPr sz="2400">
                <a:solidFill>
                  <a:srgbClr val="75787A"/>
                </a:solidFill>
              </a:defRPr>
            </a:lvl4pPr>
            <a:lvl5pPr lvl="4" rtl="0">
              <a:spcBef>
                <a:spcPts val="0"/>
              </a:spcBef>
              <a:spcAft>
                <a:spcPts val="0"/>
              </a:spcAft>
              <a:buClr>
                <a:srgbClr val="75787A"/>
              </a:buClr>
              <a:buSzPts val="2400"/>
              <a:buNone/>
              <a:defRPr sz="2400">
                <a:solidFill>
                  <a:srgbClr val="75787A"/>
                </a:solidFill>
              </a:defRPr>
            </a:lvl5pPr>
            <a:lvl6pPr lvl="5" rtl="0">
              <a:spcBef>
                <a:spcPts val="0"/>
              </a:spcBef>
              <a:spcAft>
                <a:spcPts val="0"/>
              </a:spcAft>
              <a:buClr>
                <a:srgbClr val="75787A"/>
              </a:buClr>
              <a:buSzPts val="2400"/>
              <a:buNone/>
              <a:defRPr sz="2400">
                <a:solidFill>
                  <a:srgbClr val="75787A"/>
                </a:solidFill>
              </a:defRPr>
            </a:lvl6pPr>
            <a:lvl7pPr lvl="6" rtl="0">
              <a:spcBef>
                <a:spcPts val="0"/>
              </a:spcBef>
              <a:spcAft>
                <a:spcPts val="0"/>
              </a:spcAft>
              <a:buClr>
                <a:srgbClr val="75787A"/>
              </a:buClr>
              <a:buSzPts val="2400"/>
              <a:buNone/>
              <a:defRPr sz="2400">
                <a:solidFill>
                  <a:srgbClr val="75787A"/>
                </a:solidFill>
              </a:defRPr>
            </a:lvl7pPr>
            <a:lvl8pPr lvl="7" rtl="0">
              <a:spcBef>
                <a:spcPts val="0"/>
              </a:spcBef>
              <a:spcAft>
                <a:spcPts val="0"/>
              </a:spcAft>
              <a:buClr>
                <a:srgbClr val="75787A"/>
              </a:buClr>
              <a:buSzPts val="2400"/>
              <a:buNone/>
              <a:defRPr sz="2400">
                <a:solidFill>
                  <a:srgbClr val="75787A"/>
                </a:solidFill>
              </a:defRPr>
            </a:lvl8pPr>
            <a:lvl9pPr lvl="8" rtl="0">
              <a:spcBef>
                <a:spcPts val="0"/>
              </a:spcBef>
              <a:spcAft>
                <a:spcPts val="0"/>
              </a:spcAft>
              <a:buClr>
                <a:srgbClr val="75787A"/>
              </a:buClr>
              <a:buSzPts val="2400"/>
              <a:buNone/>
              <a:defRPr sz="2400">
                <a:solidFill>
                  <a:srgbClr val="75787A"/>
                </a:solidFill>
              </a:defRPr>
            </a:lvl9pPr>
          </a:lstStyle>
          <a:p/>
        </p:txBody>
      </p:sp>
      <p:sp>
        <p:nvSpPr>
          <p:cNvPr id="104" name="Google Shape;104;p27"/>
          <p:cNvSpPr txBox="1"/>
          <p:nvPr>
            <p:ph idx="1" type="body"/>
          </p:nvPr>
        </p:nvSpPr>
        <p:spPr>
          <a:xfrm>
            <a:off x="565133" y="2324600"/>
            <a:ext cx="7699200" cy="9935100"/>
          </a:xfrm>
          <a:prstGeom prst="rect">
            <a:avLst/>
          </a:prstGeom>
        </p:spPr>
        <p:txBody>
          <a:bodyPr anchorCtr="0" anchor="t" bIns="243800" lIns="243800" spcFirstLastPara="1" rIns="243800" wrap="square" tIns="243800">
            <a:normAutofit/>
          </a:bodyPr>
          <a:lstStyle>
            <a:lvl1pPr indent="-533400" lvl="0" marL="457200" rtl="0">
              <a:spcBef>
                <a:spcPts val="0"/>
              </a:spcBef>
              <a:spcAft>
                <a:spcPts val="0"/>
              </a:spcAft>
              <a:buSzPts val="4800"/>
              <a:buChar char="●"/>
              <a:defRPr/>
            </a:lvl1pPr>
            <a:lvl2pPr indent="-463550" lvl="1" marL="914400" rtl="0">
              <a:spcBef>
                <a:spcPts val="0"/>
              </a:spcBef>
              <a:spcAft>
                <a:spcPts val="0"/>
              </a:spcAft>
              <a:buSzPts val="3700"/>
              <a:buChar char="○"/>
              <a:defRPr/>
            </a:lvl2pPr>
            <a:lvl3pPr indent="-463550" lvl="2" marL="1371600" rtl="0">
              <a:spcBef>
                <a:spcPts val="0"/>
              </a:spcBef>
              <a:spcAft>
                <a:spcPts val="0"/>
              </a:spcAft>
              <a:buSzPts val="3700"/>
              <a:buChar char="■"/>
              <a:defRPr/>
            </a:lvl3pPr>
            <a:lvl4pPr indent="-463550" lvl="3" marL="1828800" rtl="0">
              <a:spcBef>
                <a:spcPts val="0"/>
              </a:spcBef>
              <a:spcAft>
                <a:spcPts val="0"/>
              </a:spcAft>
              <a:buSzPts val="3700"/>
              <a:buChar char="●"/>
              <a:defRPr/>
            </a:lvl4pPr>
            <a:lvl5pPr indent="-463550" lvl="4" marL="2286000" rtl="0">
              <a:spcBef>
                <a:spcPts val="0"/>
              </a:spcBef>
              <a:spcAft>
                <a:spcPts val="0"/>
              </a:spcAft>
              <a:buSzPts val="3700"/>
              <a:buChar char="○"/>
              <a:defRPr/>
            </a:lvl5pPr>
            <a:lvl6pPr indent="-463550" lvl="5" marL="2743200" rtl="0">
              <a:spcBef>
                <a:spcPts val="0"/>
              </a:spcBef>
              <a:spcAft>
                <a:spcPts val="0"/>
              </a:spcAft>
              <a:buSzPts val="3700"/>
              <a:buChar char="■"/>
              <a:defRPr/>
            </a:lvl6pPr>
            <a:lvl7pPr indent="-463550" lvl="6" marL="3200400" rtl="0">
              <a:spcBef>
                <a:spcPts val="0"/>
              </a:spcBef>
              <a:spcAft>
                <a:spcPts val="0"/>
              </a:spcAft>
              <a:buSzPts val="3700"/>
              <a:buChar char="●"/>
              <a:defRPr/>
            </a:lvl7pPr>
            <a:lvl8pPr indent="-463550" lvl="7" marL="3657600" rtl="0">
              <a:spcBef>
                <a:spcPts val="0"/>
              </a:spcBef>
              <a:spcAft>
                <a:spcPts val="0"/>
              </a:spcAft>
              <a:buSzPts val="3700"/>
              <a:buChar char="○"/>
              <a:defRPr/>
            </a:lvl8pPr>
            <a:lvl9pPr indent="-463550" lvl="8" marL="4114800" rtl="0">
              <a:spcBef>
                <a:spcPts val="0"/>
              </a:spcBef>
              <a:spcAft>
                <a:spcPts val="0"/>
              </a:spcAft>
              <a:buSzPts val="3700"/>
              <a:buChar char="■"/>
              <a:defRPr/>
            </a:lvl9pPr>
          </a:lstStyle>
          <a:p/>
        </p:txBody>
      </p:sp>
      <p:sp>
        <p:nvSpPr>
          <p:cNvPr id="105" name="Google Shape;105;p27"/>
          <p:cNvSpPr txBox="1"/>
          <p:nvPr>
            <p:ph idx="2" type="title"/>
          </p:nvPr>
        </p:nvSpPr>
        <p:spPr>
          <a:xfrm>
            <a:off x="565133" y="883956"/>
            <a:ext cx="21945600" cy="1131300"/>
          </a:xfrm>
          <a:prstGeom prst="rect">
            <a:avLst/>
          </a:prstGeom>
        </p:spPr>
        <p:txBody>
          <a:bodyPr anchorCtr="0" anchor="t" bIns="243800" lIns="243800" spcFirstLastPara="1" rIns="243800" wrap="square" tIns="243800">
            <a:normAutofit/>
          </a:bodyPr>
          <a:lstStyle>
            <a:lvl1pPr lvl="0" rtl="0">
              <a:spcBef>
                <a:spcPts val="0"/>
              </a:spcBef>
              <a:spcAft>
                <a:spcPts val="0"/>
              </a:spcAft>
              <a:buClr>
                <a:srgbClr val="4184F3"/>
              </a:buClr>
              <a:buSzPts val="4800"/>
              <a:buNone/>
              <a:defRPr sz="4800">
                <a:solidFill>
                  <a:srgbClr val="4184F3"/>
                </a:solidFill>
              </a:defRPr>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p:txBody>
      </p:sp>
      <p:cxnSp>
        <p:nvCxnSpPr>
          <p:cNvPr id="106" name="Google Shape;106;p27"/>
          <p:cNvCxnSpPr>
            <a:stCxn id="105" idx="1"/>
          </p:cNvCxnSpPr>
          <p:nvPr/>
        </p:nvCxnSpPr>
        <p:spPr>
          <a:xfrm>
            <a:off x="565133" y="1449606"/>
            <a:ext cx="0" cy="11375100"/>
          </a:xfrm>
          <a:prstGeom prst="straightConnector1">
            <a:avLst/>
          </a:prstGeom>
          <a:noFill/>
          <a:ln cap="flat" cmpd="sng" w="9525">
            <a:solidFill>
              <a:srgbClr val="FFFFFF"/>
            </a:solidFill>
            <a:prstDash val="solid"/>
            <a:round/>
            <a:headEnd len="med" w="med" type="none"/>
            <a:tailEnd len="med" w="med" type="none"/>
          </a:ln>
        </p:spPr>
      </p:cxnSp>
      <p:cxnSp>
        <p:nvCxnSpPr>
          <p:cNvPr id="107" name="Google Shape;107;p27"/>
          <p:cNvCxnSpPr/>
          <p:nvPr/>
        </p:nvCxnSpPr>
        <p:spPr>
          <a:xfrm>
            <a:off x="8264176" y="1449556"/>
            <a:ext cx="0" cy="11375100"/>
          </a:xfrm>
          <a:prstGeom prst="straightConnector1">
            <a:avLst/>
          </a:prstGeom>
          <a:noFill/>
          <a:ln cap="flat" cmpd="sng" w="9525">
            <a:solidFill>
              <a:srgbClr val="FFFFFF"/>
            </a:solidFill>
            <a:prstDash val="solid"/>
            <a:round/>
            <a:headEnd len="med" w="med" type="none"/>
            <a:tailEnd len="med" w="med" type="none"/>
          </a:ln>
        </p:spPr>
      </p:cxnSp>
      <p:cxnSp>
        <p:nvCxnSpPr>
          <p:cNvPr id="108" name="Google Shape;108;p27"/>
          <p:cNvCxnSpPr/>
          <p:nvPr/>
        </p:nvCxnSpPr>
        <p:spPr>
          <a:xfrm>
            <a:off x="16131157" y="1449556"/>
            <a:ext cx="0" cy="11375100"/>
          </a:xfrm>
          <a:prstGeom prst="straightConnector1">
            <a:avLst/>
          </a:prstGeom>
          <a:noFill/>
          <a:ln cap="flat" cmpd="sng" w="9525">
            <a:solidFill>
              <a:srgbClr val="FFFFFF"/>
            </a:solidFill>
            <a:prstDash val="solid"/>
            <a:round/>
            <a:headEnd len="med" w="med" type="none"/>
            <a:tailEnd len="med" w="med" type="none"/>
          </a:ln>
        </p:spPr>
      </p:cxnSp>
      <p:cxnSp>
        <p:nvCxnSpPr>
          <p:cNvPr id="109" name="Google Shape;109;p27"/>
          <p:cNvCxnSpPr/>
          <p:nvPr/>
        </p:nvCxnSpPr>
        <p:spPr>
          <a:xfrm>
            <a:off x="23903329" y="1449556"/>
            <a:ext cx="0" cy="11375100"/>
          </a:xfrm>
          <a:prstGeom prst="straightConnector1">
            <a:avLst/>
          </a:prstGeom>
          <a:noFill/>
          <a:ln cap="flat" cmpd="sng" w="9525">
            <a:solidFill>
              <a:srgbClr val="FFFFFF"/>
            </a:solidFill>
            <a:prstDash val="solid"/>
            <a:round/>
            <a:headEnd len="med" w="med" type="none"/>
            <a:tailEnd len="med" w="med" type="none"/>
          </a:ln>
        </p:spPr>
      </p:cxnSp>
      <p:cxnSp>
        <p:nvCxnSpPr>
          <p:cNvPr id="110" name="Google Shape;110;p27"/>
          <p:cNvCxnSpPr/>
          <p:nvPr/>
        </p:nvCxnSpPr>
        <p:spPr>
          <a:xfrm>
            <a:off x="577933" y="2324600"/>
            <a:ext cx="23311200" cy="0"/>
          </a:xfrm>
          <a:prstGeom prst="straightConnector1">
            <a:avLst/>
          </a:prstGeom>
          <a:noFill/>
          <a:ln cap="flat" cmpd="sng" w="9525">
            <a:solidFill>
              <a:srgbClr val="FFFFFF"/>
            </a:solidFill>
            <a:prstDash val="solid"/>
            <a:round/>
            <a:headEnd len="med" w="med" type="none"/>
            <a:tailEnd len="med" w="med" type="none"/>
          </a:ln>
        </p:spPr>
      </p:cxnSp>
      <p:cxnSp>
        <p:nvCxnSpPr>
          <p:cNvPr id="111" name="Google Shape;111;p27"/>
          <p:cNvCxnSpPr/>
          <p:nvPr/>
        </p:nvCxnSpPr>
        <p:spPr>
          <a:xfrm>
            <a:off x="577933" y="6858000"/>
            <a:ext cx="233112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 Red" showMasterSp="0">
  <p:cSld name="Title, Subtitle, &amp; Bullets_2_1">
    <p:bg>
      <p:bgPr>
        <a:blipFill>
          <a:blip r:embed="rId2">
            <a:alphaModFix/>
          </a:blip>
          <a:stretch>
            <a:fillRect/>
          </a:stretch>
        </a:blipFill>
      </p:bgPr>
    </p:bg>
    <p:spTree>
      <p:nvGrpSpPr>
        <p:cNvPr id="112" name="Shape 112"/>
        <p:cNvGrpSpPr/>
        <p:nvPr/>
      </p:nvGrpSpPr>
      <p:grpSpPr>
        <a:xfrm>
          <a:off x="0" y="0"/>
          <a:ext cx="0" cy="0"/>
          <a:chOff x="0" y="0"/>
          <a:chExt cx="0" cy="0"/>
        </a:xfrm>
      </p:grpSpPr>
      <p:sp>
        <p:nvSpPr>
          <p:cNvPr id="113" name="Google Shape;113;p28"/>
          <p:cNvSpPr txBox="1"/>
          <p:nvPr/>
        </p:nvSpPr>
        <p:spPr>
          <a:xfrm>
            <a:off x="2434620" y="5048879"/>
            <a:ext cx="18101700" cy="2759100"/>
          </a:xfrm>
          <a:prstGeom prst="rect">
            <a:avLst/>
          </a:prstGeom>
          <a:noFill/>
          <a:ln>
            <a:noFill/>
          </a:ln>
        </p:spPr>
        <p:txBody>
          <a:bodyPr anchorCtr="0" anchor="t" bIns="91400" lIns="91400" spcFirstLastPara="1" rIns="91400" wrap="square" tIns="91400">
            <a:noAutofit/>
          </a:bodyPr>
          <a:lstStyle/>
          <a:p>
            <a:pPr indent="-241300" lvl="0" marL="647700" rtl="0" algn="l">
              <a:spcBef>
                <a:spcPts val="5900"/>
              </a:spcBef>
              <a:spcAft>
                <a:spcPts val="0"/>
              </a:spcAft>
              <a:buNone/>
            </a:pPr>
            <a:r>
              <a:t/>
            </a:r>
            <a:endParaRPr sz="5300">
              <a:latin typeface="Helvetica Neue"/>
              <a:ea typeface="Helvetica Neue"/>
              <a:cs typeface="Helvetica Neue"/>
              <a:sym typeface="Helvetica Neue"/>
            </a:endParaRPr>
          </a:p>
        </p:txBody>
      </p:sp>
      <p:sp>
        <p:nvSpPr>
          <p:cNvPr id="114" name="Google Shape;114;p28"/>
          <p:cNvSpPr txBox="1"/>
          <p:nvPr>
            <p:ph idx="1" type="body"/>
          </p:nvPr>
        </p:nvSpPr>
        <p:spPr>
          <a:xfrm>
            <a:off x="2477575" y="6102575"/>
            <a:ext cx="15843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63550" lvl="2" marL="1371600" rtl="0">
              <a:spcBef>
                <a:spcPts val="0"/>
              </a:spcBef>
              <a:spcAft>
                <a:spcPts val="0"/>
              </a:spcAft>
              <a:buSzPts val="3700"/>
              <a:buFont typeface="Open Sans Light"/>
              <a:buChar char="■"/>
              <a:defRPr sz="3700">
                <a:latin typeface="Open Sans Light"/>
                <a:ea typeface="Open Sans Light"/>
                <a:cs typeface="Open Sans Light"/>
                <a:sym typeface="Open Sans Light"/>
              </a:defRPr>
            </a:lvl3pPr>
            <a:lvl4pPr indent="-463550" lvl="3" marL="1828800" rtl="0">
              <a:spcBef>
                <a:spcPts val="0"/>
              </a:spcBef>
              <a:spcAft>
                <a:spcPts val="0"/>
              </a:spcAft>
              <a:buSzPts val="3700"/>
              <a:buFont typeface="Open Sans Light"/>
              <a:buChar char="●"/>
              <a:defRPr sz="3700">
                <a:latin typeface="Open Sans Light"/>
                <a:ea typeface="Open Sans Light"/>
                <a:cs typeface="Open Sans Light"/>
                <a:sym typeface="Open Sans Light"/>
              </a:defRPr>
            </a:lvl4pPr>
            <a:lvl5pPr indent="-412750" lvl="4" marL="2286000" rtl="0">
              <a:spcBef>
                <a:spcPts val="0"/>
              </a:spcBef>
              <a:spcAft>
                <a:spcPts val="0"/>
              </a:spcAft>
              <a:buSzPts val="2900"/>
              <a:buFont typeface="Open Sans Light"/>
              <a:buChar char="○"/>
              <a:defRPr sz="2900">
                <a:latin typeface="Open Sans Light"/>
                <a:ea typeface="Open Sans Light"/>
                <a:cs typeface="Open Sans Light"/>
                <a:sym typeface="Open Sans Light"/>
              </a:defRPr>
            </a:lvl5pPr>
            <a:lvl6pPr indent="-412750" lvl="5" marL="2743200" rtl="0">
              <a:spcBef>
                <a:spcPts val="0"/>
              </a:spcBef>
              <a:spcAft>
                <a:spcPts val="0"/>
              </a:spcAft>
              <a:buSzPts val="2900"/>
              <a:buFont typeface="Open Sans Light"/>
              <a:buChar char="■"/>
              <a:defRPr sz="2900">
                <a:latin typeface="Open Sans Light"/>
                <a:ea typeface="Open Sans Light"/>
                <a:cs typeface="Open Sans Light"/>
                <a:sym typeface="Open Sans Light"/>
              </a:defRPr>
            </a:lvl6pPr>
            <a:lvl7pPr indent="-412750" lvl="6" marL="3200400" rtl="0">
              <a:spcBef>
                <a:spcPts val="0"/>
              </a:spcBef>
              <a:spcAft>
                <a:spcPts val="0"/>
              </a:spcAft>
              <a:buSzPts val="2900"/>
              <a:buFont typeface="Open Sans Light"/>
              <a:buChar char="●"/>
              <a:defRPr sz="2900">
                <a:latin typeface="Open Sans Light"/>
                <a:ea typeface="Open Sans Light"/>
                <a:cs typeface="Open Sans Light"/>
                <a:sym typeface="Open Sans Light"/>
              </a:defRPr>
            </a:lvl7pPr>
            <a:lvl8pPr indent="-412750" lvl="7" marL="3657600" rtl="0">
              <a:spcBef>
                <a:spcPts val="0"/>
              </a:spcBef>
              <a:spcAft>
                <a:spcPts val="0"/>
              </a:spcAft>
              <a:buSzPts val="2900"/>
              <a:buFont typeface="Open Sans Light"/>
              <a:buChar char="○"/>
              <a:defRPr sz="2900">
                <a:latin typeface="Open Sans Light"/>
                <a:ea typeface="Open Sans Light"/>
                <a:cs typeface="Open Sans Light"/>
                <a:sym typeface="Open Sans Light"/>
              </a:defRPr>
            </a:lvl8pPr>
            <a:lvl9pPr indent="-412750" lvl="8" marL="4114800" rtl="0">
              <a:spcBef>
                <a:spcPts val="0"/>
              </a:spcBef>
              <a:spcAft>
                <a:spcPts val="0"/>
              </a:spcAft>
              <a:buSzPts val="2900"/>
              <a:buFont typeface="Open Sans Light"/>
              <a:buChar char="■"/>
              <a:defRPr sz="2900">
                <a:latin typeface="Open Sans Light"/>
                <a:ea typeface="Open Sans Light"/>
                <a:cs typeface="Open Sans Light"/>
                <a:sym typeface="Open Sans Light"/>
              </a:defRPr>
            </a:lvl9pPr>
          </a:lstStyle>
          <a:p/>
        </p:txBody>
      </p:sp>
      <p:sp>
        <p:nvSpPr>
          <p:cNvPr id="115" name="Google Shape;115;p28"/>
          <p:cNvSpPr txBox="1"/>
          <p:nvPr>
            <p:ph type="title"/>
          </p:nvPr>
        </p:nvSpPr>
        <p:spPr>
          <a:xfrm>
            <a:off x="2278700" y="3143550"/>
            <a:ext cx="145425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116" name="Google Shape;116;p28"/>
          <p:cNvSpPr txBox="1"/>
          <p:nvPr>
            <p:ph idx="2" type="subTitle"/>
          </p:nvPr>
        </p:nvSpPr>
        <p:spPr>
          <a:xfrm>
            <a:off x="2477575" y="4888700"/>
            <a:ext cx="170616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3"/>
                </a:solidFill>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117" name="Google Shape;117;p28"/>
          <p:cNvSpPr/>
          <p:nvPr/>
        </p:nvSpPr>
        <p:spPr>
          <a:xfrm>
            <a:off x="900850" y="697450"/>
            <a:ext cx="9415200" cy="90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118" name="Google Shape;118;p28"/>
          <p:cNvPicPr preferRelativeResize="0"/>
          <p:nvPr/>
        </p:nvPicPr>
        <p:blipFill>
          <a:blip r:embed="rId3">
            <a:alphaModFix/>
          </a:blip>
          <a:stretch>
            <a:fillRect/>
          </a:stretch>
        </p:blipFill>
        <p:spPr>
          <a:xfrm>
            <a:off x="2253550" y="491900"/>
            <a:ext cx="4691625" cy="11064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Style 01 - Red" showMasterSp="0">
  <p:cSld name="Title, Subtitle, &amp; Bullets_1_2_1_1">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29"/>
          <p:cNvSpPr txBox="1"/>
          <p:nvPr/>
        </p:nvSpPr>
        <p:spPr>
          <a:xfrm>
            <a:off x="1160395" y="3195454"/>
            <a:ext cx="18101700" cy="2759100"/>
          </a:xfrm>
          <a:prstGeom prst="rect">
            <a:avLst/>
          </a:prstGeom>
          <a:noFill/>
          <a:ln>
            <a:noFill/>
          </a:ln>
        </p:spPr>
        <p:txBody>
          <a:bodyPr anchorCtr="0" anchor="t" bIns="91400" lIns="91400" spcFirstLastPara="1" rIns="91400" wrap="square" tIns="91400">
            <a:noAutofit/>
          </a:bodyPr>
          <a:lstStyle/>
          <a:p>
            <a:pPr indent="-241300" lvl="0" marL="647700" rtl="0" algn="l">
              <a:spcBef>
                <a:spcPts val="5900"/>
              </a:spcBef>
              <a:spcAft>
                <a:spcPts val="0"/>
              </a:spcAft>
              <a:buNone/>
            </a:pPr>
            <a:r>
              <a:t/>
            </a:r>
            <a:endParaRPr sz="5300">
              <a:latin typeface="Helvetica Neue"/>
              <a:ea typeface="Helvetica Neue"/>
              <a:cs typeface="Helvetica Neue"/>
              <a:sym typeface="Helvetica Neue"/>
            </a:endParaRPr>
          </a:p>
        </p:txBody>
      </p:sp>
      <p:sp>
        <p:nvSpPr>
          <p:cNvPr id="121" name="Google Shape;121;p29"/>
          <p:cNvSpPr txBox="1"/>
          <p:nvPr>
            <p:ph type="title"/>
          </p:nvPr>
        </p:nvSpPr>
        <p:spPr>
          <a:xfrm>
            <a:off x="893050" y="1290125"/>
            <a:ext cx="219561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solidFill>
                  <a:schemeClr val="dk1"/>
                </a:solidFill>
                <a:latin typeface="Google Sans"/>
                <a:ea typeface="Google Sans"/>
                <a:cs typeface="Google Sans"/>
                <a:sym typeface="Google Sans"/>
              </a:defRPr>
            </a:lvl2pPr>
            <a:lvl3pPr lvl="2" rtl="0">
              <a:spcBef>
                <a:spcPts val="0"/>
              </a:spcBef>
              <a:spcAft>
                <a:spcPts val="0"/>
              </a:spcAft>
              <a:buNone/>
              <a:defRPr sz="9300">
                <a:solidFill>
                  <a:schemeClr val="dk1"/>
                </a:solidFill>
                <a:latin typeface="Google Sans"/>
                <a:ea typeface="Google Sans"/>
                <a:cs typeface="Google Sans"/>
                <a:sym typeface="Google Sans"/>
              </a:defRPr>
            </a:lvl3pPr>
            <a:lvl4pPr lvl="3" rtl="0">
              <a:spcBef>
                <a:spcPts val="0"/>
              </a:spcBef>
              <a:spcAft>
                <a:spcPts val="0"/>
              </a:spcAft>
              <a:buNone/>
              <a:defRPr sz="9300">
                <a:solidFill>
                  <a:schemeClr val="dk1"/>
                </a:solidFill>
                <a:latin typeface="Google Sans"/>
                <a:ea typeface="Google Sans"/>
                <a:cs typeface="Google Sans"/>
                <a:sym typeface="Google Sans"/>
              </a:defRPr>
            </a:lvl4pPr>
            <a:lvl5pPr lvl="4" rtl="0">
              <a:spcBef>
                <a:spcPts val="0"/>
              </a:spcBef>
              <a:spcAft>
                <a:spcPts val="0"/>
              </a:spcAft>
              <a:buNone/>
              <a:defRPr sz="9300">
                <a:solidFill>
                  <a:schemeClr val="dk1"/>
                </a:solidFill>
                <a:latin typeface="Google Sans"/>
                <a:ea typeface="Google Sans"/>
                <a:cs typeface="Google Sans"/>
                <a:sym typeface="Google Sans"/>
              </a:defRPr>
            </a:lvl5pPr>
            <a:lvl6pPr lvl="5" rtl="0">
              <a:spcBef>
                <a:spcPts val="0"/>
              </a:spcBef>
              <a:spcAft>
                <a:spcPts val="0"/>
              </a:spcAft>
              <a:buNone/>
              <a:defRPr sz="9300">
                <a:solidFill>
                  <a:schemeClr val="dk1"/>
                </a:solidFill>
                <a:latin typeface="Google Sans"/>
                <a:ea typeface="Google Sans"/>
                <a:cs typeface="Google Sans"/>
                <a:sym typeface="Google Sans"/>
              </a:defRPr>
            </a:lvl6pPr>
            <a:lvl7pPr lvl="6" rtl="0">
              <a:spcBef>
                <a:spcPts val="0"/>
              </a:spcBef>
              <a:spcAft>
                <a:spcPts val="0"/>
              </a:spcAft>
              <a:buNone/>
              <a:defRPr sz="9300">
                <a:solidFill>
                  <a:schemeClr val="dk1"/>
                </a:solidFill>
                <a:latin typeface="Google Sans"/>
                <a:ea typeface="Google Sans"/>
                <a:cs typeface="Google Sans"/>
                <a:sym typeface="Google Sans"/>
              </a:defRPr>
            </a:lvl7pPr>
            <a:lvl8pPr lvl="7" rtl="0">
              <a:spcBef>
                <a:spcPts val="0"/>
              </a:spcBef>
              <a:spcAft>
                <a:spcPts val="0"/>
              </a:spcAft>
              <a:buNone/>
              <a:defRPr sz="9300">
                <a:solidFill>
                  <a:schemeClr val="dk1"/>
                </a:solidFill>
                <a:latin typeface="Google Sans"/>
                <a:ea typeface="Google Sans"/>
                <a:cs typeface="Google Sans"/>
                <a:sym typeface="Google Sans"/>
              </a:defRPr>
            </a:lvl8pPr>
            <a:lvl9pPr lvl="8" rtl="0">
              <a:spcBef>
                <a:spcPts val="0"/>
              </a:spcBef>
              <a:spcAft>
                <a:spcPts val="0"/>
              </a:spcAft>
              <a:buNone/>
              <a:defRPr sz="9300">
                <a:solidFill>
                  <a:schemeClr val="dk1"/>
                </a:solidFill>
                <a:latin typeface="Google Sans"/>
                <a:ea typeface="Google Sans"/>
                <a:cs typeface="Google Sans"/>
                <a:sym typeface="Google Sans"/>
              </a:defRPr>
            </a:lvl9pPr>
          </a:lstStyle>
          <a:p/>
        </p:txBody>
      </p:sp>
      <p:sp>
        <p:nvSpPr>
          <p:cNvPr id="122" name="Google Shape;122;p29"/>
          <p:cNvSpPr txBox="1"/>
          <p:nvPr>
            <p:ph idx="1" type="body"/>
          </p:nvPr>
        </p:nvSpPr>
        <p:spPr>
          <a:xfrm>
            <a:off x="1203350" y="4079650"/>
            <a:ext cx="21906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63550" lvl="2" marL="1371600" rtl="0">
              <a:spcBef>
                <a:spcPts val="0"/>
              </a:spcBef>
              <a:spcAft>
                <a:spcPts val="0"/>
              </a:spcAft>
              <a:buSzPts val="3700"/>
              <a:buFont typeface="Open Sans Light"/>
              <a:buChar char="■"/>
              <a:defRPr sz="3700">
                <a:latin typeface="Open Sans Light"/>
                <a:ea typeface="Open Sans Light"/>
                <a:cs typeface="Open Sans Light"/>
                <a:sym typeface="Open Sans Light"/>
              </a:defRPr>
            </a:lvl3pPr>
            <a:lvl4pPr indent="-463550" lvl="3" marL="1828800" rtl="0">
              <a:spcBef>
                <a:spcPts val="0"/>
              </a:spcBef>
              <a:spcAft>
                <a:spcPts val="0"/>
              </a:spcAft>
              <a:buSzPts val="3700"/>
              <a:buFont typeface="Open Sans Light"/>
              <a:buChar char="●"/>
              <a:defRPr sz="3700">
                <a:latin typeface="Open Sans Light"/>
                <a:ea typeface="Open Sans Light"/>
                <a:cs typeface="Open Sans Light"/>
                <a:sym typeface="Open Sans Light"/>
              </a:defRPr>
            </a:lvl4pPr>
            <a:lvl5pPr indent="-412750" lvl="4" marL="2286000" rtl="0">
              <a:spcBef>
                <a:spcPts val="0"/>
              </a:spcBef>
              <a:spcAft>
                <a:spcPts val="0"/>
              </a:spcAft>
              <a:buSzPts val="2900"/>
              <a:buFont typeface="Open Sans Light"/>
              <a:buChar char="○"/>
              <a:defRPr sz="2900">
                <a:latin typeface="Open Sans Light"/>
                <a:ea typeface="Open Sans Light"/>
                <a:cs typeface="Open Sans Light"/>
                <a:sym typeface="Open Sans Light"/>
              </a:defRPr>
            </a:lvl5pPr>
            <a:lvl6pPr indent="-412750" lvl="5" marL="2743200" rtl="0">
              <a:spcBef>
                <a:spcPts val="0"/>
              </a:spcBef>
              <a:spcAft>
                <a:spcPts val="0"/>
              </a:spcAft>
              <a:buSzPts val="2900"/>
              <a:buFont typeface="Open Sans Light"/>
              <a:buChar char="■"/>
              <a:defRPr sz="2900">
                <a:latin typeface="Open Sans Light"/>
                <a:ea typeface="Open Sans Light"/>
                <a:cs typeface="Open Sans Light"/>
                <a:sym typeface="Open Sans Light"/>
              </a:defRPr>
            </a:lvl6pPr>
            <a:lvl7pPr indent="-412750" lvl="6" marL="3200400" rtl="0">
              <a:spcBef>
                <a:spcPts val="0"/>
              </a:spcBef>
              <a:spcAft>
                <a:spcPts val="0"/>
              </a:spcAft>
              <a:buSzPts val="2900"/>
              <a:buFont typeface="Open Sans Light"/>
              <a:buChar char="●"/>
              <a:defRPr sz="2900">
                <a:latin typeface="Open Sans Light"/>
                <a:ea typeface="Open Sans Light"/>
                <a:cs typeface="Open Sans Light"/>
                <a:sym typeface="Open Sans Light"/>
              </a:defRPr>
            </a:lvl7pPr>
            <a:lvl8pPr indent="-412750" lvl="7" marL="3657600" rtl="0">
              <a:spcBef>
                <a:spcPts val="0"/>
              </a:spcBef>
              <a:spcAft>
                <a:spcPts val="0"/>
              </a:spcAft>
              <a:buSzPts val="2900"/>
              <a:buFont typeface="Open Sans Light"/>
              <a:buChar char="○"/>
              <a:defRPr sz="2900">
                <a:latin typeface="Open Sans Light"/>
                <a:ea typeface="Open Sans Light"/>
                <a:cs typeface="Open Sans Light"/>
                <a:sym typeface="Open Sans Light"/>
              </a:defRPr>
            </a:lvl8pPr>
            <a:lvl9pPr indent="-412750" lvl="8" marL="4114800" rtl="0">
              <a:spcBef>
                <a:spcPts val="0"/>
              </a:spcBef>
              <a:spcAft>
                <a:spcPts val="0"/>
              </a:spcAft>
              <a:buSzPts val="2900"/>
              <a:buFont typeface="Open Sans Light"/>
              <a:buChar char="■"/>
              <a:defRPr sz="2900">
                <a:latin typeface="Open Sans Light"/>
                <a:ea typeface="Open Sans Light"/>
                <a:cs typeface="Open Sans Light"/>
                <a:sym typeface="Open Sans Light"/>
              </a:defRPr>
            </a:lvl9pPr>
          </a:lstStyle>
          <a:p/>
        </p:txBody>
      </p:sp>
      <p:sp>
        <p:nvSpPr>
          <p:cNvPr id="123" name="Google Shape;123;p29"/>
          <p:cNvSpPr txBox="1"/>
          <p:nvPr>
            <p:ph idx="2" type="subTitle"/>
          </p:nvPr>
        </p:nvSpPr>
        <p:spPr>
          <a:xfrm>
            <a:off x="1095650" y="3035275"/>
            <a:ext cx="22014300" cy="1366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3"/>
                </a:solidFill>
                <a:latin typeface="Roboto Mono"/>
                <a:ea typeface="Roboto Mono"/>
                <a:cs typeface="Roboto Mono"/>
                <a:sym typeface="Roboto Mono"/>
              </a:defRPr>
            </a:lvl1pPr>
            <a:lvl2pPr lvl="1" rtl="0">
              <a:spcBef>
                <a:spcPts val="3200"/>
              </a:spcBef>
              <a:spcAft>
                <a:spcPts val="0"/>
              </a:spcAft>
              <a:buNone/>
              <a:defRPr>
                <a:solidFill>
                  <a:schemeClr val="accent3"/>
                </a:solidFill>
                <a:latin typeface="Google Sans"/>
                <a:ea typeface="Google Sans"/>
                <a:cs typeface="Google Sans"/>
                <a:sym typeface="Google Sans"/>
              </a:defRPr>
            </a:lvl2pPr>
            <a:lvl3pPr lvl="2" rtl="0">
              <a:spcBef>
                <a:spcPts val="3200"/>
              </a:spcBef>
              <a:spcAft>
                <a:spcPts val="0"/>
              </a:spcAft>
              <a:buNone/>
              <a:defRPr>
                <a:solidFill>
                  <a:schemeClr val="accent3"/>
                </a:solidFill>
                <a:latin typeface="Google Sans"/>
                <a:ea typeface="Google Sans"/>
                <a:cs typeface="Google Sans"/>
                <a:sym typeface="Google Sans"/>
              </a:defRPr>
            </a:lvl3pPr>
            <a:lvl4pPr lvl="3" rtl="0">
              <a:spcBef>
                <a:spcPts val="3200"/>
              </a:spcBef>
              <a:spcAft>
                <a:spcPts val="0"/>
              </a:spcAft>
              <a:buNone/>
              <a:defRPr>
                <a:solidFill>
                  <a:schemeClr val="accent3"/>
                </a:solidFill>
                <a:latin typeface="Google Sans"/>
                <a:ea typeface="Google Sans"/>
                <a:cs typeface="Google Sans"/>
                <a:sym typeface="Google Sans"/>
              </a:defRPr>
            </a:lvl4pPr>
            <a:lvl5pPr lvl="4" rtl="0">
              <a:spcBef>
                <a:spcPts val="3200"/>
              </a:spcBef>
              <a:spcAft>
                <a:spcPts val="0"/>
              </a:spcAft>
              <a:buNone/>
              <a:defRPr>
                <a:solidFill>
                  <a:schemeClr val="accent3"/>
                </a:solidFill>
                <a:latin typeface="Google Sans"/>
                <a:ea typeface="Google Sans"/>
                <a:cs typeface="Google Sans"/>
                <a:sym typeface="Google Sans"/>
              </a:defRPr>
            </a:lvl5pPr>
            <a:lvl6pPr lvl="5" rtl="0">
              <a:spcBef>
                <a:spcPts val="3200"/>
              </a:spcBef>
              <a:spcAft>
                <a:spcPts val="0"/>
              </a:spcAft>
              <a:buNone/>
              <a:defRPr>
                <a:solidFill>
                  <a:schemeClr val="accent3"/>
                </a:solidFill>
                <a:latin typeface="Google Sans"/>
                <a:ea typeface="Google Sans"/>
                <a:cs typeface="Google Sans"/>
                <a:sym typeface="Google Sans"/>
              </a:defRPr>
            </a:lvl6pPr>
            <a:lvl7pPr lvl="6" rtl="0">
              <a:spcBef>
                <a:spcPts val="3200"/>
              </a:spcBef>
              <a:spcAft>
                <a:spcPts val="0"/>
              </a:spcAft>
              <a:buNone/>
              <a:defRPr>
                <a:solidFill>
                  <a:schemeClr val="accent3"/>
                </a:solidFill>
                <a:latin typeface="Google Sans"/>
                <a:ea typeface="Google Sans"/>
                <a:cs typeface="Google Sans"/>
                <a:sym typeface="Google Sans"/>
              </a:defRPr>
            </a:lvl7pPr>
            <a:lvl8pPr lvl="7" rtl="0">
              <a:spcBef>
                <a:spcPts val="3200"/>
              </a:spcBef>
              <a:spcAft>
                <a:spcPts val="0"/>
              </a:spcAft>
              <a:buNone/>
              <a:defRPr>
                <a:solidFill>
                  <a:schemeClr val="accent3"/>
                </a:solidFill>
                <a:latin typeface="Google Sans"/>
                <a:ea typeface="Google Sans"/>
                <a:cs typeface="Google Sans"/>
                <a:sym typeface="Google Sans"/>
              </a:defRPr>
            </a:lvl8pPr>
            <a:lvl9pPr lvl="8" rtl="0">
              <a:spcBef>
                <a:spcPts val="3200"/>
              </a:spcBef>
              <a:spcAft>
                <a:spcPts val="3200"/>
              </a:spcAft>
              <a:buNone/>
              <a:defRPr>
                <a:solidFill>
                  <a:schemeClr val="accent3"/>
                </a:solidFill>
                <a:latin typeface="Google Sans"/>
                <a:ea typeface="Google Sans"/>
                <a:cs typeface="Google Sans"/>
                <a:sym typeface="Google Sans"/>
              </a:defRPr>
            </a:lvl9pPr>
          </a:lstStyle>
          <a:p/>
        </p:txBody>
      </p:sp>
      <p:sp>
        <p:nvSpPr>
          <p:cNvPr id="124" name="Google Shape;124;p29"/>
          <p:cNvSpPr/>
          <p:nvPr/>
        </p:nvSpPr>
        <p:spPr>
          <a:xfrm>
            <a:off x="145300" y="12001525"/>
            <a:ext cx="7410300" cy="90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125" name="Google Shape;125;p29"/>
          <p:cNvPicPr preferRelativeResize="0"/>
          <p:nvPr/>
        </p:nvPicPr>
        <p:blipFill>
          <a:blip r:embed="rId3">
            <a:alphaModFix/>
          </a:blip>
          <a:stretch>
            <a:fillRect/>
          </a:stretch>
        </p:blipFill>
        <p:spPr>
          <a:xfrm>
            <a:off x="1504488" y="11563500"/>
            <a:ext cx="4691625" cy="11064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26" name="Shape 126"/>
        <p:cNvGrpSpPr/>
        <p:nvPr/>
      </p:nvGrpSpPr>
      <p:grpSpPr>
        <a:xfrm>
          <a:off x="0" y="0"/>
          <a:ext cx="0" cy="0"/>
          <a:chOff x="0" y="0"/>
          <a:chExt cx="0" cy="0"/>
        </a:xfrm>
      </p:grpSpPr>
      <p:grpSp>
        <p:nvGrpSpPr>
          <p:cNvPr id="127" name="Google Shape;127;p30"/>
          <p:cNvGrpSpPr/>
          <p:nvPr/>
        </p:nvGrpSpPr>
        <p:grpSpPr>
          <a:xfrm>
            <a:off x="22584325" y="12810082"/>
            <a:ext cx="1121240" cy="365336"/>
            <a:chOff x="0" y="0"/>
            <a:chExt cx="2077525" cy="676925"/>
          </a:xfrm>
        </p:grpSpPr>
        <p:sp>
          <p:nvSpPr>
            <p:cNvPr id="128" name="Google Shape;128;p3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129" name="Google Shape;129;p3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130" name="Google Shape;130;p3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131" name="Google Shape;131;p3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132" name="Google Shape;132;p3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133" name="Google Shape;133;p3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showMasterSp="0">
  <p:cSld name="Blank 1">
    <p:bg>
      <p:bgPr>
        <a:solidFill>
          <a:srgbClr val="FFFFFF"/>
        </a:solidFill>
      </p:bgPr>
    </p:bg>
    <p:spTree>
      <p:nvGrpSpPr>
        <p:cNvPr id="134" name="Shape 13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4"/>
          <p:cNvSpPr txBox="1"/>
          <p:nvPr>
            <p:ph type="ctrTitle"/>
          </p:nvPr>
        </p:nvSpPr>
        <p:spPr>
          <a:xfrm>
            <a:off x="831222" y="1985533"/>
            <a:ext cx="22721700" cy="5473500"/>
          </a:xfrm>
          <a:prstGeom prst="rect">
            <a:avLst/>
          </a:prstGeom>
          <a:noFill/>
          <a:ln>
            <a:noFill/>
          </a:ln>
        </p:spPr>
        <p:txBody>
          <a:bodyPr anchorCtr="0" anchor="b" bIns="243800" lIns="243800" spcFirstLastPara="1" rIns="243800" wrap="square" tIns="243800">
            <a:noAutofit/>
          </a:bodyPr>
          <a:lstStyle>
            <a:lvl1pPr lvl="0" rtl="0" algn="ctr">
              <a:spcBef>
                <a:spcPts val="0"/>
              </a:spcBef>
              <a:spcAft>
                <a:spcPts val="0"/>
              </a:spcAft>
              <a:buSzPts val="13900"/>
              <a:buChar char="●"/>
              <a:defRPr sz="13900"/>
            </a:lvl1pPr>
            <a:lvl2pPr lvl="1" rtl="0" algn="ctr">
              <a:spcBef>
                <a:spcPts val="0"/>
              </a:spcBef>
              <a:spcAft>
                <a:spcPts val="0"/>
              </a:spcAft>
              <a:buSzPts val="13900"/>
              <a:buChar char="○"/>
              <a:defRPr sz="13900"/>
            </a:lvl2pPr>
            <a:lvl3pPr lvl="2" rtl="0" algn="ctr">
              <a:spcBef>
                <a:spcPts val="0"/>
              </a:spcBef>
              <a:spcAft>
                <a:spcPts val="0"/>
              </a:spcAft>
              <a:buSzPts val="13900"/>
              <a:buChar char="■"/>
              <a:defRPr sz="13900"/>
            </a:lvl3pPr>
            <a:lvl4pPr lvl="3" rtl="0" algn="ctr">
              <a:spcBef>
                <a:spcPts val="0"/>
              </a:spcBef>
              <a:spcAft>
                <a:spcPts val="0"/>
              </a:spcAft>
              <a:buSzPts val="13900"/>
              <a:buChar char="●"/>
              <a:defRPr sz="13900"/>
            </a:lvl4pPr>
            <a:lvl5pPr lvl="4" rtl="0" algn="ctr">
              <a:spcBef>
                <a:spcPts val="0"/>
              </a:spcBef>
              <a:spcAft>
                <a:spcPts val="0"/>
              </a:spcAft>
              <a:buSzPts val="13900"/>
              <a:buChar char="○"/>
              <a:defRPr sz="13900"/>
            </a:lvl5pPr>
            <a:lvl6pPr lvl="5" rtl="0" algn="ctr">
              <a:spcBef>
                <a:spcPts val="0"/>
              </a:spcBef>
              <a:spcAft>
                <a:spcPts val="0"/>
              </a:spcAft>
              <a:buSzPts val="13900"/>
              <a:buChar char="■"/>
              <a:defRPr sz="13900"/>
            </a:lvl6pPr>
            <a:lvl7pPr lvl="6" rtl="0" algn="ctr">
              <a:spcBef>
                <a:spcPts val="0"/>
              </a:spcBef>
              <a:spcAft>
                <a:spcPts val="0"/>
              </a:spcAft>
              <a:buSzPts val="13900"/>
              <a:buChar char="●"/>
              <a:defRPr sz="13900"/>
            </a:lvl7pPr>
            <a:lvl8pPr lvl="7" rtl="0" algn="ctr">
              <a:spcBef>
                <a:spcPts val="0"/>
              </a:spcBef>
              <a:spcAft>
                <a:spcPts val="0"/>
              </a:spcAft>
              <a:buSzPts val="13900"/>
              <a:buChar char="○"/>
              <a:defRPr sz="13900"/>
            </a:lvl8pPr>
            <a:lvl9pPr lvl="8" rtl="0" algn="ctr">
              <a:spcBef>
                <a:spcPts val="0"/>
              </a:spcBef>
              <a:spcAft>
                <a:spcPts val="0"/>
              </a:spcAft>
              <a:buSzPts val="13900"/>
              <a:buChar char="■"/>
              <a:defRPr sz="13900"/>
            </a:lvl9pPr>
          </a:lstStyle>
          <a:p/>
        </p:txBody>
      </p:sp>
      <p:sp>
        <p:nvSpPr>
          <p:cNvPr id="14" name="Google Shape;14;p4"/>
          <p:cNvSpPr txBox="1"/>
          <p:nvPr>
            <p:ph idx="1" type="subTitle"/>
          </p:nvPr>
        </p:nvSpPr>
        <p:spPr>
          <a:xfrm>
            <a:off x="831200" y="7557667"/>
            <a:ext cx="22721700" cy="2113500"/>
          </a:xfrm>
          <a:prstGeom prst="rect">
            <a:avLst/>
          </a:prstGeom>
          <a:noFill/>
          <a:ln>
            <a:noFill/>
          </a:ln>
        </p:spPr>
        <p:txBody>
          <a:bodyPr anchorCtr="0" anchor="ctr" bIns="243800" lIns="243800" spcFirstLastPara="1" rIns="243800" wrap="square" tIns="243800">
            <a:noAutofit/>
          </a:bodyPr>
          <a:lstStyle>
            <a:lvl1pPr lvl="0" rtl="0" algn="ctr">
              <a:lnSpc>
                <a:spcPct val="100000"/>
              </a:lnSpc>
              <a:spcBef>
                <a:spcPts val="0"/>
              </a:spcBef>
              <a:spcAft>
                <a:spcPts val="0"/>
              </a:spcAft>
              <a:buSzPts val="7500"/>
              <a:buNone/>
              <a:defRPr sz="7500"/>
            </a:lvl1pPr>
            <a:lvl2pPr lvl="1" rtl="0" algn="ctr">
              <a:lnSpc>
                <a:spcPct val="100000"/>
              </a:lnSpc>
              <a:spcBef>
                <a:spcPts val="0"/>
              </a:spcBef>
              <a:spcAft>
                <a:spcPts val="0"/>
              </a:spcAft>
              <a:buSzPts val="7500"/>
              <a:buNone/>
              <a:defRPr sz="7500"/>
            </a:lvl2pPr>
            <a:lvl3pPr lvl="2" rtl="0" algn="ctr">
              <a:lnSpc>
                <a:spcPct val="100000"/>
              </a:lnSpc>
              <a:spcBef>
                <a:spcPts val="0"/>
              </a:spcBef>
              <a:spcAft>
                <a:spcPts val="0"/>
              </a:spcAft>
              <a:buSzPts val="7500"/>
              <a:buNone/>
              <a:defRPr sz="7500"/>
            </a:lvl3pPr>
            <a:lvl4pPr lvl="3" rtl="0" algn="ctr">
              <a:lnSpc>
                <a:spcPct val="100000"/>
              </a:lnSpc>
              <a:spcBef>
                <a:spcPts val="0"/>
              </a:spcBef>
              <a:spcAft>
                <a:spcPts val="0"/>
              </a:spcAft>
              <a:buSzPts val="7500"/>
              <a:buNone/>
              <a:defRPr sz="7500"/>
            </a:lvl4pPr>
            <a:lvl5pPr lvl="4" rtl="0" algn="ctr">
              <a:lnSpc>
                <a:spcPct val="100000"/>
              </a:lnSpc>
              <a:spcBef>
                <a:spcPts val="0"/>
              </a:spcBef>
              <a:spcAft>
                <a:spcPts val="0"/>
              </a:spcAft>
              <a:buSzPts val="7500"/>
              <a:buNone/>
              <a:defRPr sz="7500"/>
            </a:lvl5pPr>
            <a:lvl6pPr lvl="5" rtl="0" algn="ctr">
              <a:lnSpc>
                <a:spcPct val="100000"/>
              </a:lnSpc>
              <a:spcBef>
                <a:spcPts val="0"/>
              </a:spcBef>
              <a:spcAft>
                <a:spcPts val="0"/>
              </a:spcAft>
              <a:buSzPts val="7500"/>
              <a:buNone/>
              <a:defRPr sz="7500"/>
            </a:lvl6pPr>
            <a:lvl7pPr lvl="6" rtl="0" algn="ctr">
              <a:lnSpc>
                <a:spcPct val="100000"/>
              </a:lnSpc>
              <a:spcBef>
                <a:spcPts val="0"/>
              </a:spcBef>
              <a:spcAft>
                <a:spcPts val="0"/>
              </a:spcAft>
              <a:buSzPts val="7500"/>
              <a:buNone/>
              <a:defRPr sz="7500"/>
            </a:lvl7pPr>
            <a:lvl8pPr lvl="7" rtl="0" algn="ctr">
              <a:lnSpc>
                <a:spcPct val="100000"/>
              </a:lnSpc>
              <a:spcBef>
                <a:spcPts val="0"/>
              </a:spcBef>
              <a:spcAft>
                <a:spcPts val="0"/>
              </a:spcAft>
              <a:buSzPts val="7500"/>
              <a:buNone/>
              <a:defRPr sz="7500"/>
            </a:lvl8pPr>
            <a:lvl9pPr lvl="8" rtl="0" algn="ctr">
              <a:lnSpc>
                <a:spcPct val="100000"/>
              </a:lnSpc>
              <a:spcBef>
                <a:spcPts val="0"/>
              </a:spcBef>
              <a:spcAft>
                <a:spcPts val="0"/>
              </a:spcAft>
              <a:buSzPts val="7500"/>
              <a:buNone/>
              <a:defRPr sz="7500"/>
            </a:lvl9pPr>
          </a:lstStyle>
          <a:p/>
        </p:txBody>
      </p:sp>
      <p:sp>
        <p:nvSpPr>
          <p:cNvPr id="15" name="Google Shape;15;p4"/>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rtl="0">
              <a:buNone/>
              <a:defRPr sz="3700"/>
            </a:lvl1pPr>
            <a:lvl2pPr lvl="1" rtl="0">
              <a:buNone/>
              <a:defRPr sz="3700"/>
            </a:lvl2pPr>
            <a:lvl3pPr lvl="2" rtl="0">
              <a:buNone/>
              <a:defRPr sz="3700"/>
            </a:lvl3pPr>
            <a:lvl4pPr lvl="3" rtl="0">
              <a:buNone/>
              <a:defRPr sz="3700"/>
            </a:lvl4pPr>
            <a:lvl5pPr lvl="4" rtl="0">
              <a:buNone/>
              <a:defRPr sz="3700"/>
            </a:lvl5pPr>
            <a:lvl6pPr lvl="5" rtl="0">
              <a:buNone/>
              <a:defRPr sz="3700"/>
            </a:lvl6pPr>
            <a:lvl7pPr lvl="6" rtl="0">
              <a:buNone/>
              <a:defRPr sz="3700"/>
            </a:lvl7pPr>
            <a:lvl8pPr lvl="7" rtl="0">
              <a:buNone/>
              <a:defRPr sz="3700"/>
            </a:lvl8pPr>
            <a:lvl9pPr lvl="8" rtl="0">
              <a:buNone/>
              <a:defRPr sz="37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ext, Half Photo">
  <p:cSld name="(Avoid) Title, Subtitle, Bullets_1_1_1_2">
    <p:spTree>
      <p:nvGrpSpPr>
        <p:cNvPr id="135" name="Shape 135"/>
        <p:cNvGrpSpPr/>
        <p:nvPr/>
      </p:nvGrpSpPr>
      <p:grpSpPr>
        <a:xfrm>
          <a:off x="0" y="0"/>
          <a:ext cx="0" cy="0"/>
          <a:chOff x="0" y="0"/>
          <a:chExt cx="0" cy="0"/>
        </a:xfrm>
      </p:grpSpPr>
      <p:pic>
        <p:nvPicPr>
          <p:cNvPr id="136" name="Google Shape;136;p32"/>
          <p:cNvPicPr preferRelativeResize="0"/>
          <p:nvPr/>
        </p:nvPicPr>
        <p:blipFill>
          <a:blip r:embed="rId2">
            <a:alphaModFix/>
          </a:blip>
          <a:stretch>
            <a:fillRect/>
          </a:stretch>
        </p:blipFill>
        <p:spPr>
          <a:xfrm>
            <a:off x="0" y="0"/>
            <a:ext cx="24383995" cy="13715997"/>
          </a:xfrm>
          <a:prstGeom prst="rect">
            <a:avLst/>
          </a:prstGeom>
          <a:noFill/>
          <a:ln>
            <a:noFill/>
          </a:ln>
        </p:spPr>
      </p:pic>
      <p:sp>
        <p:nvSpPr>
          <p:cNvPr id="137" name="Google Shape;137;p32"/>
          <p:cNvSpPr txBox="1"/>
          <p:nvPr>
            <p:ph type="title"/>
          </p:nvPr>
        </p:nvSpPr>
        <p:spPr>
          <a:xfrm>
            <a:off x="1958775" y="1962775"/>
            <a:ext cx="8334300" cy="2195100"/>
          </a:xfrm>
          <a:prstGeom prst="rect">
            <a:avLst/>
          </a:prstGeom>
        </p:spPr>
        <p:txBody>
          <a:bodyPr anchorCtr="0" anchor="t" bIns="243800" lIns="243800" spcFirstLastPara="1" rIns="243800" wrap="square" tIns="243800">
            <a:normAutofit/>
          </a:bodyPr>
          <a:lstStyle>
            <a:lvl1pPr lvl="0" rtl="0">
              <a:spcBef>
                <a:spcPts val="0"/>
              </a:spcBef>
              <a:spcAft>
                <a:spcPts val="0"/>
              </a:spcAft>
              <a:buNone/>
              <a:defRPr sz="6400">
                <a:solidFill>
                  <a:srgbClr val="4285F4"/>
                </a:solidFill>
              </a:defRPr>
            </a:lvl1pPr>
            <a:lvl2pPr lvl="1" rtl="0">
              <a:spcBef>
                <a:spcPts val="0"/>
              </a:spcBef>
              <a:spcAft>
                <a:spcPts val="0"/>
              </a:spcAft>
              <a:buNone/>
              <a:defRPr sz="6400">
                <a:solidFill>
                  <a:srgbClr val="4285F4"/>
                </a:solidFill>
              </a:defRPr>
            </a:lvl2pPr>
            <a:lvl3pPr lvl="2" rtl="0">
              <a:spcBef>
                <a:spcPts val="0"/>
              </a:spcBef>
              <a:spcAft>
                <a:spcPts val="0"/>
              </a:spcAft>
              <a:buNone/>
              <a:defRPr sz="6400">
                <a:solidFill>
                  <a:srgbClr val="4285F4"/>
                </a:solidFill>
              </a:defRPr>
            </a:lvl3pPr>
            <a:lvl4pPr lvl="3" rtl="0">
              <a:spcBef>
                <a:spcPts val="0"/>
              </a:spcBef>
              <a:spcAft>
                <a:spcPts val="0"/>
              </a:spcAft>
              <a:buNone/>
              <a:defRPr sz="6400">
                <a:solidFill>
                  <a:srgbClr val="4285F4"/>
                </a:solidFill>
              </a:defRPr>
            </a:lvl4pPr>
            <a:lvl5pPr lvl="4" rtl="0">
              <a:spcBef>
                <a:spcPts val="0"/>
              </a:spcBef>
              <a:spcAft>
                <a:spcPts val="0"/>
              </a:spcAft>
              <a:buNone/>
              <a:defRPr sz="6400">
                <a:solidFill>
                  <a:srgbClr val="4285F4"/>
                </a:solidFill>
              </a:defRPr>
            </a:lvl5pPr>
            <a:lvl6pPr lvl="5" rtl="0">
              <a:spcBef>
                <a:spcPts val="0"/>
              </a:spcBef>
              <a:spcAft>
                <a:spcPts val="0"/>
              </a:spcAft>
              <a:buNone/>
              <a:defRPr sz="6400">
                <a:solidFill>
                  <a:srgbClr val="4285F4"/>
                </a:solidFill>
              </a:defRPr>
            </a:lvl6pPr>
            <a:lvl7pPr lvl="6" rtl="0">
              <a:spcBef>
                <a:spcPts val="0"/>
              </a:spcBef>
              <a:spcAft>
                <a:spcPts val="0"/>
              </a:spcAft>
              <a:buNone/>
              <a:defRPr sz="6400">
                <a:solidFill>
                  <a:srgbClr val="4285F4"/>
                </a:solidFill>
              </a:defRPr>
            </a:lvl7pPr>
            <a:lvl8pPr lvl="7" rtl="0">
              <a:spcBef>
                <a:spcPts val="0"/>
              </a:spcBef>
              <a:spcAft>
                <a:spcPts val="0"/>
              </a:spcAft>
              <a:buNone/>
              <a:defRPr sz="6400">
                <a:solidFill>
                  <a:srgbClr val="4285F4"/>
                </a:solidFill>
              </a:defRPr>
            </a:lvl8pPr>
            <a:lvl9pPr lvl="8" rtl="0">
              <a:spcBef>
                <a:spcPts val="0"/>
              </a:spcBef>
              <a:spcAft>
                <a:spcPts val="0"/>
              </a:spcAft>
              <a:buNone/>
              <a:defRPr sz="6400">
                <a:solidFill>
                  <a:srgbClr val="4285F4"/>
                </a:solidFill>
              </a:defRPr>
            </a:lvl9pPr>
          </a:lstStyle>
          <a:p/>
        </p:txBody>
      </p:sp>
      <p:sp>
        <p:nvSpPr>
          <p:cNvPr id="138" name="Google Shape;138;p32"/>
          <p:cNvSpPr txBox="1"/>
          <p:nvPr>
            <p:ph idx="2" type="title"/>
          </p:nvPr>
        </p:nvSpPr>
        <p:spPr>
          <a:xfrm>
            <a:off x="1958775" y="4276050"/>
            <a:ext cx="8334300" cy="1036800"/>
          </a:xfrm>
          <a:prstGeom prst="rect">
            <a:avLst/>
          </a:prstGeom>
        </p:spPr>
        <p:txBody>
          <a:bodyPr anchorCtr="0" anchor="t" bIns="243800" lIns="243800" spcFirstLastPara="1" rIns="243800" wrap="square" tIns="243800">
            <a:normAutofit/>
          </a:bodyPr>
          <a:lstStyle>
            <a:lvl1pPr lvl="0" rtl="0">
              <a:lnSpc>
                <a:spcPct val="125000"/>
              </a:lnSpc>
              <a:spcBef>
                <a:spcPts val="0"/>
              </a:spcBef>
              <a:spcAft>
                <a:spcPts val="0"/>
              </a:spcAft>
              <a:buNone/>
              <a:defRPr sz="4000">
                <a:solidFill>
                  <a:srgbClr val="4285F4"/>
                </a:solidFill>
              </a:defRPr>
            </a:lvl1pPr>
            <a:lvl2pPr lvl="1" rtl="0">
              <a:spcBef>
                <a:spcPts val="0"/>
              </a:spcBef>
              <a:spcAft>
                <a:spcPts val="0"/>
              </a:spcAft>
              <a:buNone/>
              <a:defRPr sz="4000">
                <a:solidFill>
                  <a:srgbClr val="4285F4"/>
                </a:solidFill>
              </a:defRPr>
            </a:lvl2pPr>
            <a:lvl3pPr lvl="2" rtl="0">
              <a:spcBef>
                <a:spcPts val="0"/>
              </a:spcBef>
              <a:spcAft>
                <a:spcPts val="0"/>
              </a:spcAft>
              <a:buNone/>
              <a:defRPr sz="4000">
                <a:solidFill>
                  <a:srgbClr val="4285F4"/>
                </a:solidFill>
              </a:defRPr>
            </a:lvl3pPr>
            <a:lvl4pPr lvl="3" rtl="0">
              <a:spcBef>
                <a:spcPts val="0"/>
              </a:spcBef>
              <a:spcAft>
                <a:spcPts val="0"/>
              </a:spcAft>
              <a:buNone/>
              <a:defRPr sz="4000">
                <a:solidFill>
                  <a:srgbClr val="4285F4"/>
                </a:solidFill>
              </a:defRPr>
            </a:lvl4pPr>
            <a:lvl5pPr lvl="4" rtl="0">
              <a:spcBef>
                <a:spcPts val="0"/>
              </a:spcBef>
              <a:spcAft>
                <a:spcPts val="0"/>
              </a:spcAft>
              <a:buNone/>
              <a:defRPr sz="4000">
                <a:solidFill>
                  <a:srgbClr val="4285F4"/>
                </a:solidFill>
              </a:defRPr>
            </a:lvl5pPr>
            <a:lvl6pPr lvl="5" rtl="0">
              <a:spcBef>
                <a:spcPts val="0"/>
              </a:spcBef>
              <a:spcAft>
                <a:spcPts val="0"/>
              </a:spcAft>
              <a:buNone/>
              <a:defRPr sz="4000">
                <a:solidFill>
                  <a:srgbClr val="4285F4"/>
                </a:solidFill>
              </a:defRPr>
            </a:lvl6pPr>
            <a:lvl7pPr lvl="6" rtl="0">
              <a:spcBef>
                <a:spcPts val="0"/>
              </a:spcBef>
              <a:spcAft>
                <a:spcPts val="0"/>
              </a:spcAft>
              <a:buNone/>
              <a:defRPr sz="4000">
                <a:solidFill>
                  <a:srgbClr val="4285F4"/>
                </a:solidFill>
              </a:defRPr>
            </a:lvl7pPr>
            <a:lvl8pPr lvl="7" rtl="0">
              <a:spcBef>
                <a:spcPts val="0"/>
              </a:spcBef>
              <a:spcAft>
                <a:spcPts val="0"/>
              </a:spcAft>
              <a:buNone/>
              <a:defRPr sz="4000">
                <a:solidFill>
                  <a:srgbClr val="4285F4"/>
                </a:solidFill>
              </a:defRPr>
            </a:lvl8pPr>
            <a:lvl9pPr lvl="8" rtl="0">
              <a:spcBef>
                <a:spcPts val="0"/>
              </a:spcBef>
              <a:spcAft>
                <a:spcPts val="0"/>
              </a:spcAft>
              <a:buNone/>
              <a:defRPr sz="4000">
                <a:solidFill>
                  <a:srgbClr val="4285F4"/>
                </a:solidFill>
              </a:defRPr>
            </a:lvl9pPr>
          </a:lstStyle>
          <a:p/>
        </p:txBody>
      </p:sp>
      <p:sp>
        <p:nvSpPr>
          <p:cNvPr id="139" name="Google Shape;139;p32"/>
          <p:cNvSpPr txBox="1"/>
          <p:nvPr>
            <p:ph idx="3" type="title"/>
          </p:nvPr>
        </p:nvSpPr>
        <p:spPr>
          <a:xfrm>
            <a:off x="1958775" y="5739100"/>
            <a:ext cx="8334300" cy="4245600"/>
          </a:xfrm>
          <a:prstGeom prst="rect">
            <a:avLst/>
          </a:prstGeom>
        </p:spPr>
        <p:txBody>
          <a:bodyPr anchorCtr="0" anchor="t" bIns="243800" lIns="243800" spcFirstLastPara="1" rIns="243800" wrap="square" tIns="243800">
            <a:normAutofit/>
          </a:bodyPr>
          <a:lstStyle>
            <a:lvl1pPr lvl="0" rtl="0">
              <a:lnSpc>
                <a:spcPct val="125000"/>
              </a:lnSpc>
              <a:spcBef>
                <a:spcPts val="0"/>
              </a:spcBef>
              <a:spcAft>
                <a:spcPts val="0"/>
              </a:spcAft>
              <a:buNone/>
              <a:defRPr sz="4000">
                <a:solidFill>
                  <a:srgbClr val="202124"/>
                </a:solidFill>
              </a:defRPr>
            </a:lvl1pPr>
            <a:lvl2pPr lvl="1" rtl="0">
              <a:spcBef>
                <a:spcPts val="0"/>
              </a:spcBef>
              <a:spcAft>
                <a:spcPts val="0"/>
              </a:spcAft>
              <a:buNone/>
              <a:defRPr sz="4000">
                <a:solidFill>
                  <a:srgbClr val="202124"/>
                </a:solidFill>
              </a:defRPr>
            </a:lvl2pPr>
            <a:lvl3pPr lvl="2" rtl="0">
              <a:spcBef>
                <a:spcPts val="0"/>
              </a:spcBef>
              <a:spcAft>
                <a:spcPts val="0"/>
              </a:spcAft>
              <a:buNone/>
              <a:defRPr sz="4000">
                <a:solidFill>
                  <a:srgbClr val="202124"/>
                </a:solidFill>
              </a:defRPr>
            </a:lvl3pPr>
            <a:lvl4pPr lvl="3" rtl="0">
              <a:spcBef>
                <a:spcPts val="0"/>
              </a:spcBef>
              <a:spcAft>
                <a:spcPts val="0"/>
              </a:spcAft>
              <a:buNone/>
              <a:defRPr sz="4000">
                <a:solidFill>
                  <a:srgbClr val="202124"/>
                </a:solidFill>
              </a:defRPr>
            </a:lvl4pPr>
            <a:lvl5pPr lvl="4" rtl="0">
              <a:spcBef>
                <a:spcPts val="0"/>
              </a:spcBef>
              <a:spcAft>
                <a:spcPts val="0"/>
              </a:spcAft>
              <a:buNone/>
              <a:defRPr sz="4000">
                <a:solidFill>
                  <a:srgbClr val="202124"/>
                </a:solidFill>
              </a:defRPr>
            </a:lvl5pPr>
            <a:lvl6pPr lvl="5" rtl="0">
              <a:spcBef>
                <a:spcPts val="0"/>
              </a:spcBef>
              <a:spcAft>
                <a:spcPts val="0"/>
              </a:spcAft>
              <a:buNone/>
              <a:defRPr sz="4000">
                <a:solidFill>
                  <a:srgbClr val="202124"/>
                </a:solidFill>
              </a:defRPr>
            </a:lvl6pPr>
            <a:lvl7pPr lvl="6" rtl="0">
              <a:spcBef>
                <a:spcPts val="0"/>
              </a:spcBef>
              <a:spcAft>
                <a:spcPts val="0"/>
              </a:spcAft>
              <a:buNone/>
              <a:defRPr sz="4000">
                <a:solidFill>
                  <a:srgbClr val="202124"/>
                </a:solidFill>
              </a:defRPr>
            </a:lvl7pPr>
            <a:lvl8pPr lvl="7" rtl="0">
              <a:spcBef>
                <a:spcPts val="0"/>
              </a:spcBef>
              <a:spcAft>
                <a:spcPts val="0"/>
              </a:spcAft>
              <a:buNone/>
              <a:defRPr sz="4000">
                <a:solidFill>
                  <a:srgbClr val="202124"/>
                </a:solidFill>
              </a:defRPr>
            </a:lvl8pPr>
            <a:lvl9pPr lvl="8" rtl="0">
              <a:spcBef>
                <a:spcPts val="0"/>
              </a:spcBef>
              <a:spcAft>
                <a:spcPts val="0"/>
              </a:spcAft>
              <a:buNone/>
              <a:defRPr sz="4000">
                <a:solidFill>
                  <a:srgbClr val="202124"/>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Yellow" showMasterSp="0">
  <p:cSld name="Quote_3_1">
    <p:bg>
      <p:bgPr>
        <a:blipFill>
          <a:blip r:embed="rId2">
            <a:alphaModFix/>
          </a:blip>
          <a:stretch>
            <a:fillRect/>
          </a:stretch>
        </a:blipFill>
      </p:bgPr>
    </p:bg>
    <p:spTree>
      <p:nvGrpSpPr>
        <p:cNvPr id="140" name="Shape 140"/>
        <p:cNvGrpSpPr/>
        <p:nvPr/>
      </p:nvGrpSpPr>
      <p:grpSpPr>
        <a:xfrm>
          <a:off x="0" y="0"/>
          <a:ext cx="0" cy="0"/>
          <a:chOff x="0" y="0"/>
          <a:chExt cx="0" cy="0"/>
        </a:xfrm>
      </p:grpSpPr>
      <p:sp>
        <p:nvSpPr>
          <p:cNvPr id="141" name="Google Shape;141;p33"/>
          <p:cNvSpPr txBox="1"/>
          <p:nvPr>
            <p:ph type="title"/>
          </p:nvPr>
        </p:nvSpPr>
        <p:spPr>
          <a:xfrm>
            <a:off x="4831575" y="4041275"/>
            <a:ext cx="14571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142" name="Google Shape;142;p33"/>
          <p:cNvSpPr txBox="1"/>
          <p:nvPr>
            <p:ph idx="1" type="subTitle"/>
          </p:nvPr>
        </p:nvSpPr>
        <p:spPr>
          <a:xfrm>
            <a:off x="5068350" y="9657450"/>
            <a:ext cx="148584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2"/>
                </a:solidFill>
                <a:latin typeface="Roboto Mono"/>
                <a:ea typeface="Roboto Mono"/>
                <a:cs typeface="Roboto Mono"/>
                <a:sym typeface="Roboto Mono"/>
              </a:defRPr>
            </a:lvl1pPr>
            <a:lvl2pPr lvl="1"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2pPr>
            <a:lvl3pPr lvl="2"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3pPr>
            <a:lvl4pPr lvl="3"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4pPr>
            <a:lvl5pPr lvl="4"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5pPr>
            <a:lvl6pPr lvl="5"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6pPr>
            <a:lvl7pPr lvl="6"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7pPr>
            <a:lvl8pPr lvl="7"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8pPr>
            <a:lvl9pPr lvl="8" rtl="0">
              <a:spcBef>
                <a:spcPts val="3200"/>
              </a:spcBef>
              <a:spcAft>
                <a:spcPts val="3200"/>
              </a:spcAft>
              <a:buNone/>
              <a:defRPr>
                <a:solidFill>
                  <a:schemeClr val="accent2"/>
                </a:solidFill>
                <a:highlight>
                  <a:schemeClr val="accent1"/>
                </a:highlight>
                <a:latin typeface="Google Sans"/>
                <a:ea typeface="Google Sans"/>
                <a:cs typeface="Google Sans"/>
                <a:sym typeface="Google Sans"/>
              </a:defRPr>
            </a:lvl9pPr>
          </a:lstStyle>
          <a:p/>
        </p:txBody>
      </p:sp>
      <p:sp>
        <p:nvSpPr>
          <p:cNvPr id="143" name="Google Shape;143;p33"/>
          <p:cNvSpPr/>
          <p:nvPr/>
        </p:nvSpPr>
        <p:spPr>
          <a:xfrm>
            <a:off x="16709975" y="238775"/>
            <a:ext cx="7505700" cy="73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144" name="Google Shape;144;p33"/>
          <p:cNvPicPr preferRelativeResize="0"/>
          <p:nvPr/>
        </p:nvPicPr>
        <p:blipFill>
          <a:blip r:embed="rId3">
            <a:alphaModFix/>
          </a:blip>
          <a:stretch>
            <a:fillRect/>
          </a:stretch>
        </p:blipFill>
        <p:spPr>
          <a:xfrm>
            <a:off x="16976909" y="413750"/>
            <a:ext cx="7074646" cy="4558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Red" showMasterSp="0">
  <p:cSld name="Quote_3_1_1_1">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34"/>
          <p:cNvSpPr txBox="1"/>
          <p:nvPr>
            <p:ph type="title"/>
          </p:nvPr>
        </p:nvSpPr>
        <p:spPr>
          <a:xfrm>
            <a:off x="4831575" y="4041275"/>
            <a:ext cx="14571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147" name="Google Shape;147;p34"/>
          <p:cNvSpPr txBox="1"/>
          <p:nvPr>
            <p:ph idx="1" type="subTitle"/>
          </p:nvPr>
        </p:nvSpPr>
        <p:spPr>
          <a:xfrm>
            <a:off x="5068350" y="9657450"/>
            <a:ext cx="148584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3"/>
                </a:solidFill>
                <a:latin typeface="Roboto Mono"/>
                <a:ea typeface="Roboto Mono"/>
                <a:cs typeface="Roboto Mono"/>
                <a:sym typeface="Roboto Mono"/>
              </a:defRPr>
            </a:lvl1pPr>
            <a:lvl2pPr lvl="1"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2pPr>
            <a:lvl3pPr lvl="2"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3pPr>
            <a:lvl4pPr lvl="3"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4pPr>
            <a:lvl5pPr lvl="4"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5pPr>
            <a:lvl6pPr lvl="5"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6pPr>
            <a:lvl7pPr lvl="6"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7pPr>
            <a:lvl8pPr lvl="7"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8pPr>
            <a:lvl9pPr lvl="8" rtl="0">
              <a:spcBef>
                <a:spcPts val="3200"/>
              </a:spcBef>
              <a:spcAft>
                <a:spcPts val="3200"/>
              </a:spcAft>
              <a:buNone/>
              <a:defRPr>
                <a:solidFill>
                  <a:schemeClr val="accent3"/>
                </a:solidFill>
                <a:highlight>
                  <a:schemeClr val="accent1"/>
                </a:highlight>
                <a:latin typeface="Google Sans"/>
                <a:ea typeface="Google Sans"/>
                <a:cs typeface="Google Sans"/>
                <a:sym typeface="Google Sa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Style 02 - Blue" showMasterSp="0">
  <p:cSld name="Title, Subtitle, &amp; Bullets_1_1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35"/>
          <p:cNvSpPr txBox="1"/>
          <p:nvPr>
            <p:ph idx="1" type="body"/>
          </p:nvPr>
        </p:nvSpPr>
        <p:spPr>
          <a:xfrm>
            <a:off x="1203350" y="4079650"/>
            <a:ext cx="21906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Roboto Mono Light"/>
              <a:buChar char="●"/>
              <a:defRPr sz="4800">
                <a:latin typeface="Roboto Mono Light"/>
                <a:ea typeface="Roboto Mono Light"/>
                <a:cs typeface="Roboto Mono Light"/>
                <a:sym typeface="Roboto Mono Light"/>
              </a:defRPr>
            </a:lvl1pPr>
            <a:lvl2pPr indent="-533400" lvl="1" marL="914400" rtl="0">
              <a:spcBef>
                <a:spcPts val="0"/>
              </a:spcBef>
              <a:spcAft>
                <a:spcPts val="0"/>
              </a:spcAft>
              <a:buSzPts val="4800"/>
              <a:buFont typeface="Roboto Mono Light"/>
              <a:buChar char="○"/>
              <a:defRPr sz="4800">
                <a:latin typeface="Roboto Mono Light"/>
                <a:ea typeface="Roboto Mono Light"/>
                <a:cs typeface="Roboto Mono Light"/>
                <a:sym typeface="Roboto Mono Light"/>
              </a:defRPr>
            </a:lvl2pPr>
            <a:lvl3pPr indent="-463550" lvl="2" marL="1371600" rtl="0">
              <a:spcBef>
                <a:spcPts val="0"/>
              </a:spcBef>
              <a:spcAft>
                <a:spcPts val="0"/>
              </a:spcAft>
              <a:buSzPts val="3700"/>
              <a:buFont typeface="Roboto Mono Light"/>
              <a:buChar char="■"/>
              <a:defRPr sz="3700">
                <a:latin typeface="Roboto Mono Light"/>
                <a:ea typeface="Roboto Mono Light"/>
                <a:cs typeface="Roboto Mono Light"/>
                <a:sym typeface="Roboto Mono Light"/>
              </a:defRPr>
            </a:lvl3pPr>
            <a:lvl4pPr indent="-463550" lvl="3" marL="1828800" rtl="0">
              <a:spcBef>
                <a:spcPts val="0"/>
              </a:spcBef>
              <a:spcAft>
                <a:spcPts val="0"/>
              </a:spcAft>
              <a:buSzPts val="3700"/>
              <a:buFont typeface="Roboto Mono Light"/>
              <a:buChar char="●"/>
              <a:defRPr sz="3700">
                <a:latin typeface="Roboto Mono Light"/>
                <a:ea typeface="Roboto Mono Light"/>
                <a:cs typeface="Roboto Mono Light"/>
                <a:sym typeface="Roboto Mono Light"/>
              </a:defRPr>
            </a:lvl4pPr>
            <a:lvl5pPr indent="-412750" lvl="4" marL="22860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5pPr>
            <a:lvl6pPr indent="-412750" lvl="5" marL="27432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6pPr>
            <a:lvl7pPr indent="-412750" lvl="6" marL="32004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7pPr>
            <a:lvl8pPr indent="-412750" lvl="7" marL="36576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8pPr>
            <a:lvl9pPr indent="-412750" lvl="8" marL="41148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9pPr>
          </a:lstStyle>
          <a:p/>
        </p:txBody>
      </p:sp>
      <p:sp>
        <p:nvSpPr>
          <p:cNvPr id="150" name="Google Shape;150;p35"/>
          <p:cNvSpPr txBox="1"/>
          <p:nvPr>
            <p:ph type="title"/>
          </p:nvPr>
        </p:nvSpPr>
        <p:spPr>
          <a:xfrm>
            <a:off x="893050" y="1290125"/>
            <a:ext cx="219561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100">
                <a:solidFill>
                  <a:schemeClr val="dk1"/>
                </a:solidFill>
              </a:defRPr>
            </a:lvl1pPr>
            <a:lvl2pPr lvl="1" rtl="0">
              <a:spcBef>
                <a:spcPts val="0"/>
              </a:spcBef>
              <a:spcAft>
                <a:spcPts val="0"/>
              </a:spcAft>
              <a:buNone/>
              <a:defRPr sz="9300">
                <a:solidFill>
                  <a:schemeClr val="dk1"/>
                </a:solidFill>
              </a:defRPr>
            </a:lvl2pPr>
            <a:lvl3pPr lvl="2" rtl="0">
              <a:spcBef>
                <a:spcPts val="0"/>
              </a:spcBef>
              <a:spcAft>
                <a:spcPts val="0"/>
              </a:spcAft>
              <a:buNone/>
              <a:defRPr sz="9300">
                <a:solidFill>
                  <a:schemeClr val="dk1"/>
                </a:solidFill>
              </a:defRPr>
            </a:lvl3pPr>
            <a:lvl4pPr lvl="3" rtl="0">
              <a:spcBef>
                <a:spcPts val="0"/>
              </a:spcBef>
              <a:spcAft>
                <a:spcPts val="0"/>
              </a:spcAft>
              <a:buNone/>
              <a:defRPr sz="9300">
                <a:solidFill>
                  <a:schemeClr val="dk1"/>
                </a:solidFill>
              </a:defRPr>
            </a:lvl4pPr>
            <a:lvl5pPr lvl="4" rtl="0">
              <a:spcBef>
                <a:spcPts val="0"/>
              </a:spcBef>
              <a:spcAft>
                <a:spcPts val="0"/>
              </a:spcAft>
              <a:buNone/>
              <a:defRPr sz="9300">
                <a:solidFill>
                  <a:schemeClr val="dk1"/>
                </a:solidFill>
              </a:defRPr>
            </a:lvl5pPr>
            <a:lvl6pPr lvl="5" rtl="0">
              <a:spcBef>
                <a:spcPts val="0"/>
              </a:spcBef>
              <a:spcAft>
                <a:spcPts val="0"/>
              </a:spcAft>
              <a:buNone/>
              <a:defRPr sz="9300">
                <a:solidFill>
                  <a:schemeClr val="dk1"/>
                </a:solidFill>
              </a:defRPr>
            </a:lvl6pPr>
            <a:lvl7pPr lvl="6" rtl="0">
              <a:spcBef>
                <a:spcPts val="0"/>
              </a:spcBef>
              <a:spcAft>
                <a:spcPts val="0"/>
              </a:spcAft>
              <a:buNone/>
              <a:defRPr sz="9300">
                <a:solidFill>
                  <a:schemeClr val="dk1"/>
                </a:solidFill>
              </a:defRPr>
            </a:lvl7pPr>
            <a:lvl8pPr lvl="7" rtl="0">
              <a:spcBef>
                <a:spcPts val="0"/>
              </a:spcBef>
              <a:spcAft>
                <a:spcPts val="0"/>
              </a:spcAft>
              <a:buNone/>
              <a:defRPr sz="9300">
                <a:solidFill>
                  <a:schemeClr val="dk1"/>
                </a:solidFill>
              </a:defRPr>
            </a:lvl8pPr>
            <a:lvl9pPr lvl="8" rtl="0">
              <a:spcBef>
                <a:spcPts val="0"/>
              </a:spcBef>
              <a:spcAft>
                <a:spcPts val="0"/>
              </a:spcAft>
              <a:buNone/>
              <a:defRPr sz="9300">
                <a:solidFill>
                  <a:schemeClr val="dk1"/>
                </a:solidFill>
              </a:defRPr>
            </a:lvl9pPr>
          </a:lstStyle>
          <a:p/>
        </p:txBody>
      </p:sp>
      <p:sp>
        <p:nvSpPr>
          <p:cNvPr id="151" name="Google Shape;151;p35"/>
          <p:cNvSpPr txBox="1"/>
          <p:nvPr>
            <p:ph idx="2" type="subTitle"/>
          </p:nvPr>
        </p:nvSpPr>
        <p:spPr>
          <a:xfrm>
            <a:off x="1095650" y="3035275"/>
            <a:ext cx="22014300" cy="1366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1"/>
                </a:solidFill>
              </a:defRPr>
            </a:lvl1pPr>
            <a:lvl2pPr lvl="1" rtl="0">
              <a:spcBef>
                <a:spcPts val="3200"/>
              </a:spcBef>
              <a:spcAft>
                <a:spcPts val="0"/>
              </a:spcAft>
              <a:buNone/>
              <a:defRPr>
                <a:solidFill>
                  <a:schemeClr val="accent1"/>
                </a:solidFill>
              </a:defRPr>
            </a:lvl2pPr>
            <a:lvl3pPr lvl="2" rtl="0">
              <a:spcBef>
                <a:spcPts val="3200"/>
              </a:spcBef>
              <a:spcAft>
                <a:spcPts val="0"/>
              </a:spcAft>
              <a:buNone/>
              <a:defRPr>
                <a:solidFill>
                  <a:schemeClr val="accent1"/>
                </a:solidFill>
              </a:defRPr>
            </a:lvl3pPr>
            <a:lvl4pPr lvl="3" rtl="0">
              <a:spcBef>
                <a:spcPts val="3200"/>
              </a:spcBef>
              <a:spcAft>
                <a:spcPts val="0"/>
              </a:spcAft>
              <a:buNone/>
              <a:defRPr>
                <a:solidFill>
                  <a:schemeClr val="accent1"/>
                </a:solidFill>
              </a:defRPr>
            </a:lvl4pPr>
            <a:lvl5pPr lvl="4" rtl="0">
              <a:spcBef>
                <a:spcPts val="3200"/>
              </a:spcBef>
              <a:spcAft>
                <a:spcPts val="0"/>
              </a:spcAft>
              <a:buNone/>
              <a:defRPr>
                <a:solidFill>
                  <a:schemeClr val="accent1"/>
                </a:solidFill>
              </a:defRPr>
            </a:lvl5pPr>
            <a:lvl6pPr lvl="5" rtl="0">
              <a:spcBef>
                <a:spcPts val="3200"/>
              </a:spcBef>
              <a:spcAft>
                <a:spcPts val="0"/>
              </a:spcAft>
              <a:buNone/>
              <a:defRPr>
                <a:solidFill>
                  <a:schemeClr val="accent1"/>
                </a:solidFill>
              </a:defRPr>
            </a:lvl6pPr>
            <a:lvl7pPr lvl="6" rtl="0">
              <a:spcBef>
                <a:spcPts val="3200"/>
              </a:spcBef>
              <a:spcAft>
                <a:spcPts val="0"/>
              </a:spcAft>
              <a:buNone/>
              <a:defRPr>
                <a:solidFill>
                  <a:schemeClr val="accent1"/>
                </a:solidFill>
              </a:defRPr>
            </a:lvl7pPr>
            <a:lvl8pPr lvl="7" rtl="0">
              <a:spcBef>
                <a:spcPts val="3200"/>
              </a:spcBef>
              <a:spcAft>
                <a:spcPts val="0"/>
              </a:spcAft>
              <a:buNone/>
              <a:defRPr>
                <a:solidFill>
                  <a:schemeClr val="accent1"/>
                </a:solidFill>
              </a:defRPr>
            </a:lvl8pPr>
            <a:lvl9pPr lvl="8" rtl="0">
              <a:spcBef>
                <a:spcPts val="3200"/>
              </a:spcBef>
              <a:spcAft>
                <a:spcPts val="3200"/>
              </a:spcAft>
              <a:buNone/>
              <a:defRPr>
                <a:solidFill>
                  <a:schemeClr val="accent1"/>
                </a:solidFill>
              </a:defRPr>
            </a:lvl9pPr>
          </a:lstStyle>
          <a:p/>
        </p:txBody>
      </p:sp>
      <p:sp>
        <p:nvSpPr>
          <p:cNvPr id="152" name="Google Shape;152;p35"/>
          <p:cNvSpPr/>
          <p:nvPr/>
        </p:nvSpPr>
        <p:spPr>
          <a:xfrm>
            <a:off x="1095650" y="12407000"/>
            <a:ext cx="7505700" cy="73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153" name="Google Shape;153;p35"/>
          <p:cNvPicPr preferRelativeResize="0"/>
          <p:nvPr/>
        </p:nvPicPr>
        <p:blipFill>
          <a:blip r:embed="rId3">
            <a:alphaModFix/>
          </a:blip>
          <a:stretch>
            <a:fillRect/>
          </a:stretch>
        </p:blipFill>
        <p:spPr>
          <a:xfrm>
            <a:off x="1362584" y="12581975"/>
            <a:ext cx="7074646" cy="4558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Blank_Simple">
  <p:cSld name="CUSTOM_4">
    <p:spTree>
      <p:nvGrpSpPr>
        <p:cNvPr id="154" name="Shape 154"/>
        <p:cNvGrpSpPr/>
        <p:nvPr/>
      </p:nvGrpSpPr>
      <p:grpSpPr>
        <a:xfrm>
          <a:off x="0" y="0"/>
          <a:ext cx="0" cy="0"/>
          <a:chOff x="0" y="0"/>
          <a:chExt cx="0" cy="0"/>
        </a:xfrm>
      </p:grpSpPr>
      <p:pic>
        <p:nvPicPr>
          <p:cNvPr id="155" name="Google Shape;155;p36"/>
          <p:cNvPicPr preferRelativeResize="0"/>
          <p:nvPr/>
        </p:nvPicPr>
        <p:blipFill>
          <a:blip r:embed="rId2">
            <a:alphaModFix/>
          </a:blip>
          <a:stretch>
            <a:fillRect/>
          </a:stretch>
        </p:blipFill>
        <p:spPr>
          <a:xfrm>
            <a:off x="19388617" y="12751134"/>
            <a:ext cx="3941666" cy="72940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amp; Body_1 Col_Photo_Blue">
  <p:cSld name="CUSTOM_7_1_1_1_1_1_1_1_1_1_1_1_1_1_1_1_1">
    <p:bg>
      <p:bgPr>
        <a:solidFill>
          <a:srgbClr val="FFFFFF"/>
        </a:solidFill>
      </p:bgPr>
    </p:bg>
    <p:spTree>
      <p:nvGrpSpPr>
        <p:cNvPr id="156" name="Shape 156"/>
        <p:cNvGrpSpPr/>
        <p:nvPr/>
      </p:nvGrpSpPr>
      <p:grpSpPr>
        <a:xfrm>
          <a:off x="0" y="0"/>
          <a:ext cx="0" cy="0"/>
          <a:chOff x="0" y="0"/>
          <a:chExt cx="0" cy="0"/>
        </a:xfrm>
      </p:grpSpPr>
      <p:sp>
        <p:nvSpPr>
          <p:cNvPr id="157" name="Google Shape;157;p37"/>
          <p:cNvSpPr/>
          <p:nvPr/>
        </p:nvSpPr>
        <p:spPr>
          <a:xfrm>
            <a:off x="14313400" y="3446867"/>
            <a:ext cx="8851200" cy="7052100"/>
          </a:xfrm>
          <a:prstGeom prst="rect">
            <a:avLst/>
          </a:prstGeom>
          <a:solidFill>
            <a:schemeClr val="dk2"/>
          </a:solidFill>
          <a:ln>
            <a:noFill/>
          </a:ln>
        </p:spPr>
        <p:txBody>
          <a:bodyPr anchorCtr="0" anchor="ctr" bIns="243800" lIns="243800" spcFirstLastPara="1" rIns="243800" wrap="square" tIns="243800">
            <a:noAutofit/>
          </a:bodyPr>
          <a:lstStyle/>
          <a:p>
            <a:pPr indent="0" lvl="0" marL="0" rtl="0" algn="ctr">
              <a:spcBef>
                <a:spcPts val="0"/>
              </a:spcBef>
              <a:spcAft>
                <a:spcPts val="0"/>
              </a:spcAft>
              <a:buNone/>
            </a:pPr>
            <a:r>
              <a:rPr lang="en-US" sz="3700">
                <a:solidFill>
                  <a:srgbClr val="FFFFFF"/>
                </a:solidFill>
                <a:latin typeface="Google Sans"/>
                <a:ea typeface="Google Sans"/>
                <a:cs typeface="Google Sans"/>
                <a:sym typeface="Google Sans"/>
              </a:rPr>
              <a:t>Place Image Here</a:t>
            </a:r>
            <a:endParaRPr sz="3700">
              <a:solidFill>
                <a:srgbClr val="FFFFFF"/>
              </a:solidFill>
              <a:latin typeface="Google Sans"/>
              <a:ea typeface="Google Sans"/>
              <a:cs typeface="Google Sans"/>
              <a:sym typeface="Google Sans"/>
            </a:endParaRPr>
          </a:p>
        </p:txBody>
      </p:sp>
      <p:sp>
        <p:nvSpPr>
          <p:cNvPr id="158" name="Google Shape;158;p37"/>
          <p:cNvSpPr txBox="1"/>
          <p:nvPr>
            <p:ph type="title"/>
          </p:nvPr>
        </p:nvSpPr>
        <p:spPr>
          <a:xfrm>
            <a:off x="1219200" y="1219200"/>
            <a:ext cx="14557500" cy="2657700"/>
          </a:xfrm>
          <a:prstGeom prst="rect">
            <a:avLst/>
          </a:prstGeom>
        </p:spPr>
        <p:txBody>
          <a:bodyPr anchorCtr="0" anchor="t" bIns="243800" lIns="243800" spcFirstLastPara="1" rIns="243800" wrap="square" tIns="243800">
            <a:normAutofit/>
          </a:bodyPr>
          <a:lstStyle>
            <a:lvl1pPr lvl="0" rtl="0">
              <a:lnSpc>
                <a:spcPct val="90000"/>
              </a:lnSpc>
              <a:spcBef>
                <a:spcPts val="0"/>
              </a:spcBef>
              <a:spcAft>
                <a:spcPts val="0"/>
              </a:spcAft>
              <a:buSzPts val="5300"/>
              <a:buNone/>
              <a:defRPr sz="5300"/>
            </a:lvl1pPr>
            <a:lvl2pPr lvl="1" rtl="0">
              <a:lnSpc>
                <a:spcPct val="90000"/>
              </a:lnSpc>
              <a:spcBef>
                <a:spcPts val="0"/>
              </a:spcBef>
              <a:spcAft>
                <a:spcPts val="0"/>
              </a:spcAft>
              <a:buSzPts val="5300"/>
              <a:buNone/>
              <a:defRPr sz="5300">
                <a:latin typeface="Google Sans"/>
                <a:ea typeface="Google Sans"/>
                <a:cs typeface="Google Sans"/>
                <a:sym typeface="Google Sans"/>
              </a:defRPr>
            </a:lvl2pPr>
            <a:lvl3pPr lvl="2" rtl="0">
              <a:lnSpc>
                <a:spcPct val="90000"/>
              </a:lnSpc>
              <a:spcBef>
                <a:spcPts val="0"/>
              </a:spcBef>
              <a:spcAft>
                <a:spcPts val="0"/>
              </a:spcAft>
              <a:buSzPts val="5300"/>
              <a:buNone/>
              <a:defRPr sz="5300">
                <a:latin typeface="Google Sans"/>
                <a:ea typeface="Google Sans"/>
                <a:cs typeface="Google Sans"/>
                <a:sym typeface="Google Sans"/>
              </a:defRPr>
            </a:lvl3pPr>
            <a:lvl4pPr lvl="3" rtl="0">
              <a:lnSpc>
                <a:spcPct val="90000"/>
              </a:lnSpc>
              <a:spcBef>
                <a:spcPts val="0"/>
              </a:spcBef>
              <a:spcAft>
                <a:spcPts val="0"/>
              </a:spcAft>
              <a:buSzPts val="5300"/>
              <a:buNone/>
              <a:defRPr sz="5300">
                <a:latin typeface="Google Sans"/>
                <a:ea typeface="Google Sans"/>
                <a:cs typeface="Google Sans"/>
                <a:sym typeface="Google Sans"/>
              </a:defRPr>
            </a:lvl4pPr>
            <a:lvl5pPr lvl="4" rtl="0">
              <a:lnSpc>
                <a:spcPct val="90000"/>
              </a:lnSpc>
              <a:spcBef>
                <a:spcPts val="0"/>
              </a:spcBef>
              <a:spcAft>
                <a:spcPts val="0"/>
              </a:spcAft>
              <a:buSzPts val="5300"/>
              <a:buNone/>
              <a:defRPr sz="5300">
                <a:latin typeface="Google Sans"/>
                <a:ea typeface="Google Sans"/>
                <a:cs typeface="Google Sans"/>
                <a:sym typeface="Google Sans"/>
              </a:defRPr>
            </a:lvl5pPr>
            <a:lvl6pPr lvl="5" rtl="0">
              <a:lnSpc>
                <a:spcPct val="90000"/>
              </a:lnSpc>
              <a:spcBef>
                <a:spcPts val="0"/>
              </a:spcBef>
              <a:spcAft>
                <a:spcPts val="0"/>
              </a:spcAft>
              <a:buSzPts val="5300"/>
              <a:buNone/>
              <a:defRPr sz="5300">
                <a:latin typeface="Google Sans"/>
                <a:ea typeface="Google Sans"/>
                <a:cs typeface="Google Sans"/>
                <a:sym typeface="Google Sans"/>
              </a:defRPr>
            </a:lvl6pPr>
            <a:lvl7pPr lvl="6" rtl="0">
              <a:lnSpc>
                <a:spcPct val="90000"/>
              </a:lnSpc>
              <a:spcBef>
                <a:spcPts val="0"/>
              </a:spcBef>
              <a:spcAft>
                <a:spcPts val="0"/>
              </a:spcAft>
              <a:buSzPts val="5300"/>
              <a:buNone/>
              <a:defRPr sz="5300">
                <a:latin typeface="Google Sans"/>
                <a:ea typeface="Google Sans"/>
                <a:cs typeface="Google Sans"/>
                <a:sym typeface="Google Sans"/>
              </a:defRPr>
            </a:lvl7pPr>
            <a:lvl8pPr lvl="7" rtl="0">
              <a:lnSpc>
                <a:spcPct val="90000"/>
              </a:lnSpc>
              <a:spcBef>
                <a:spcPts val="0"/>
              </a:spcBef>
              <a:spcAft>
                <a:spcPts val="0"/>
              </a:spcAft>
              <a:buSzPts val="5300"/>
              <a:buNone/>
              <a:defRPr sz="5300">
                <a:latin typeface="Google Sans"/>
                <a:ea typeface="Google Sans"/>
                <a:cs typeface="Google Sans"/>
                <a:sym typeface="Google Sans"/>
              </a:defRPr>
            </a:lvl8pPr>
            <a:lvl9pPr lvl="8" rtl="0">
              <a:lnSpc>
                <a:spcPct val="90000"/>
              </a:lnSpc>
              <a:spcBef>
                <a:spcPts val="0"/>
              </a:spcBef>
              <a:spcAft>
                <a:spcPts val="0"/>
              </a:spcAft>
              <a:buSzPts val="5300"/>
              <a:buNone/>
              <a:defRPr sz="5300">
                <a:latin typeface="Google Sans"/>
                <a:ea typeface="Google Sans"/>
                <a:cs typeface="Google Sans"/>
                <a:sym typeface="Google Sans"/>
              </a:defRPr>
            </a:lvl9pPr>
          </a:lstStyle>
          <a:p/>
        </p:txBody>
      </p:sp>
      <p:sp>
        <p:nvSpPr>
          <p:cNvPr id="159" name="Google Shape;159;p37"/>
          <p:cNvSpPr txBox="1"/>
          <p:nvPr>
            <p:ph idx="1" type="body"/>
          </p:nvPr>
        </p:nvSpPr>
        <p:spPr>
          <a:xfrm>
            <a:off x="1219200" y="4096512"/>
            <a:ext cx="10875300" cy="8412900"/>
          </a:xfrm>
          <a:prstGeom prst="rect">
            <a:avLst/>
          </a:prstGeom>
        </p:spPr>
        <p:txBody>
          <a:bodyPr anchorCtr="0" anchor="t" bIns="0" lIns="0" spcFirstLastPara="1" rIns="243800" wrap="square" tIns="0">
            <a:normAutofit/>
          </a:bodyPr>
          <a:lstStyle>
            <a:lvl1pPr indent="-533400" lvl="0" marL="457200" rtl="0">
              <a:lnSpc>
                <a:spcPct val="150000"/>
              </a:lnSpc>
              <a:spcBef>
                <a:spcPts val="0"/>
              </a:spcBef>
              <a:spcAft>
                <a:spcPts val="0"/>
              </a:spcAft>
              <a:buSzPts val="4800"/>
              <a:buChar char="●"/>
              <a:defRPr/>
            </a:lvl1pPr>
            <a:lvl2pPr indent="-463550" lvl="1" marL="914400" rtl="0">
              <a:lnSpc>
                <a:spcPct val="150000"/>
              </a:lnSpc>
              <a:spcBef>
                <a:spcPts val="0"/>
              </a:spcBef>
              <a:spcAft>
                <a:spcPts val="0"/>
              </a:spcAft>
              <a:buSzPts val="3700"/>
              <a:buChar char="○"/>
              <a:defRPr/>
            </a:lvl2pPr>
            <a:lvl3pPr indent="-463550" lvl="2" marL="1371600" rtl="0">
              <a:lnSpc>
                <a:spcPct val="150000"/>
              </a:lnSpc>
              <a:spcBef>
                <a:spcPts val="0"/>
              </a:spcBef>
              <a:spcAft>
                <a:spcPts val="0"/>
              </a:spcAft>
              <a:buSzPts val="3700"/>
              <a:buChar char="■"/>
              <a:defRPr/>
            </a:lvl3pPr>
            <a:lvl4pPr indent="-463550" lvl="3" marL="1828800" rtl="0">
              <a:lnSpc>
                <a:spcPct val="150000"/>
              </a:lnSpc>
              <a:spcBef>
                <a:spcPts val="0"/>
              </a:spcBef>
              <a:spcAft>
                <a:spcPts val="0"/>
              </a:spcAft>
              <a:buSzPts val="3700"/>
              <a:buChar char="●"/>
              <a:defRPr/>
            </a:lvl4pPr>
            <a:lvl5pPr indent="-463550" lvl="4" marL="2286000" rtl="0">
              <a:lnSpc>
                <a:spcPct val="150000"/>
              </a:lnSpc>
              <a:spcBef>
                <a:spcPts val="0"/>
              </a:spcBef>
              <a:spcAft>
                <a:spcPts val="0"/>
              </a:spcAft>
              <a:buSzPts val="3700"/>
              <a:buChar char="○"/>
              <a:defRPr/>
            </a:lvl5pPr>
            <a:lvl6pPr indent="-463550" lvl="5" marL="2743200" rtl="0">
              <a:lnSpc>
                <a:spcPct val="150000"/>
              </a:lnSpc>
              <a:spcBef>
                <a:spcPts val="0"/>
              </a:spcBef>
              <a:spcAft>
                <a:spcPts val="0"/>
              </a:spcAft>
              <a:buSzPts val="3700"/>
              <a:buChar char="■"/>
              <a:defRPr/>
            </a:lvl6pPr>
            <a:lvl7pPr indent="-463550" lvl="6" marL="3200400" rtl="0">
              <a:lnSpc>
                <a:spcPct val="150000"/>
              </a:lnSpc>
              <a:spcBef>
                <a:spcPts val="0"/>
              </a:spcBef>
              <a:spcAft>
                <a:spcPts val="0"/>
              </a:spcAft>
              <a:buSzPts val="3700"/>
              <a:buChar char="●"/>
              <a:defRPr/>
            </a:lvl7pPr>
            <a:lvl8pPr indent="-463550" lvl="7" marL="3657600" rtl="0">
              <a:lnSpc>
                <a:spcPct val="150000"/>
              </a:lnSpc>
              <a:spcBef>
                <a:spcPts val="0"/>
              </a:spcBef>
              <a:spcAft>
                <a:spcPts val="0"/>
              </a:spcAft>
              <a:buSzPts val="3700"/>
              <a:buChar char="○"/>
              <a:defRPr/>
            </a:lvl8pPr>
            <a:lvl9pPr indent="-463550" lvl="8" marL="4114800" rtl="0">
              <a:lnSpc>
                <a:spcPct val="150000"/>
              </a:lnSpc>
              <a:spcBef>
                <a:spcPts val="0"/>
              </a:spcBef>
              <a:spcAft>
                <a:spcPts val="0"/>
              </a:spcAft>
              <a:buSzPts val="3700"/>
              <a:buChar char="■"/>
              <a:defRPr/>
            </a:lvl9pPr>
          </a:lstStyle>
          <a:p/>
        </p:txBody>
      </p:sp>
      <p:pic>
        <p:nvPicPr>
          <p:cNvPr id="160" name="Google Shape;160;p37"/>
          <p:cNvPicPr preferRelativeResize="0"/>
          <p:nvPr/>
        </p:nvPicPr>
        <p:blipFill>
          <a:blip r:embed="rId2">
            <a:alphaModFix/>
          </a:blip>
          <a:stretch>
            <a:fillRect/>
          </a:stretch>
        </p:blipFill>
        <p:spPr>
          <a:xfrm>
            <a:off x="19388617" y="12751134"/>
            <a:ext cx="3941666" cy="72940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1">
  <p:cSld name="CUSTOM_7_1_1_1_1_1_1_1_1_1_1_1_1_2">
    <p:bg>
      <p:bgPr>
        <a:solidFill>
          <a:srgbClr val="FFFFFF"/>
        </a:solidFill>
      </p:bgPr>
    </p:bg>
    <p:spTree>
      <p:nvGrpSpPr>
        <p:cNvPr id="161" name="Shape 161"/>
        <p:cNvGrpSpPr/>
        <p:nvPr/>
      </p:nvGrpSpPr>
      <p:grpSpPr>
        <a:xfrm>
          <a:off x="0" y="0"/>
          <a:ext cx="0" cy="0"/>
          <a:chOff x="0" y="0"/>
          <a:chExt cx="0" cy="0"/>
        </a:xfrm>
      </p:grpSpPr>
      <p:sp>
        <p:nvSpPr>
          <p:cNvPr id="162" name="Google Shape;162;p38"/>
          <p:cNvSpPr txBox="1"/>
          <p:nvPr>
            <p:ph idx="1" type="subTitle"/>
          </p:nvPr>
        </p:nvSpPr>
        <p:spPr>
          <a:xfrm>
            <a:off x="1219200" y="4096512"/>
            <a:ext cx="7168800" cy="5535300"/>
          </a:xfrm>
          <a:prstGeom prst="rect">
            <a:avLst/>
          </a:prstGeom>
        </p:spPr>
        <p:txBody>
          <a:bodyPr anchorCtr="0" anchor="ctr" bIns="243800" lIns="243800" spcFirstLastPara="1" rIns="243800" wrap="square" tIns="243800">
            <a:normAutofit/>
          </a:bodyPr>
          <a:lstStyle>
            <a:lvl1pPr lvl="0" rtl="0">
              <a:lnSpc>
                <a:spcPct val="115000"/>
              </a:lnSpc>
              <a:spcBef>
                <a:spcPts val="0"/>
              </a:spcBef>
              <a:spcAft>
                <a:spcPts val="0"/>
              </a:spcAft>
              <a:buSzPts val="5300"/>
              <a:buNone/>
              <a:defRPr b="1" sz="5300"/>
            </a:lvl1pPr>
            <a:lvl2pPr lvl="1" rtl="0">
              <a:lnSpc>
                <a:spcPct val="115000"/>
              </a:lnSpc>
              <a:spcBef>
                <a:spcPts val="0"/>
              </a:spcBef>
              <a:spcAft>
                <a:spcPts val="0"/>
              </a:spcAft>
              <a:buSzPts val="5300"/>
              <a:buNone/>
              <a:defRPr b="1" sz="5300"/>
            </a:lvl2pPr>
            <a:lvl3pPr lvl="2" rtl="0">
              <a:lnSpc>
                <a:spcPct val="115000"/>
              </a:lnSpc>
              <a:spcBef>
                <a:spcPts val="0"/>
              </a:spcBef>
              <a:spcAft>
                <a:spcPts val="0"/>
              </a:spcAft>
              <a:buSzPts val="5300"/>
              <a:buNone/>
              <a:defRPr b="1" sz="5300"/>
            </a:lvl3pPr>
            <a:lvl4pPr lvl="3" rtl="0">
              <a:lnSpc>
                <a:spcPct val="115000"/>
              </a:lnSpc>
              <a:spcBef>
                <a:spcPts val="0"/>
              </a:spcBef>
              <a:spcAft>
                <a:spcPts val="0"/>
              </a:spcAft>
              <a:buSzPts val="5300"/>
              <a:buNone/>
              <a:defRPr b="1" sz="5300"/>
            </a:lvl4pPr>
            <a:lvl5pPr lvl="4" rtl="0">
              <a:lnSpc>
                <a:spcPct val="115000"/>
              </a:lnSpc>
              <a:spcBef>
                <a:spcPts val="0"/>
              </a:spcBef>
              <a:spcAft>
                <a:spcPts val="0"/>
              </a:spcAft>
              <a:buSzPts val="5300"/>
              <a:buNone/>
              <a:defRPr b="1" sz="5300"/>
            </a:lvl5pPr>
            <a:lvl6pPr lvl="5" rtl="0">
              <a:lnSpc>
                <a:spcPct val="115000"/>
              </a:lnSpc>
              <a:spcBef>
                <a:spcPts val="0"/>
              </a:spcBef>
              <a:spcAft>
                <a:spcPts val="0"/>
              </a:spcAft>
              <a:buSzPts val="5300"/>
              <a:buNone/>
              <a:defRPr b="1" sz="5300"/>
            </a:lvl6pPr>
            <a:lvl7pPr lvl="6" rtl="0">
              <a:lnSpc>
                <a:spcPct val="115000"/>
              </a:lnSpc>
              <a:spcBef>
                <a:spcPts val="0"/>
              </a:spcBef>
              <a:spcAft>
                <a:spcPts val="0"/>
              </a:spcAft>
              <a:buSzPts val="5300"/>
              <a:buNone/>
              <a:defRPr b="1" sz="5300"/>
            </a:lvl7pPr>
            <a:lvl8pPr lvl="7" rtl="0">
              <a:lnSpc>
                <a:spcPct val="115000"/>
              </a:lnSpc>
              <a:spcBef>
                <a:spcPts val="0"/>
              </a:spcBef>
              <a:spcAft>
                <a:spcPts val="0"/>
              </a:spcAft>
              <a:buSzPts val="5300"/>
              <a:buNone/>
              <a:defRPr b="1" sz="5300"/>
            </a:lvl8pPr>
            <a:lvl9pPr lvl="8" rtl="0">
              <a:lnSpc>
                <a:spcPct val="115000"/>
              </a:lnSpc>
              <a:spcBef>
                <a:spcPts val="0"/>
              </a:spcBef>
              <a:spcAft>
                <a:spcPts val="0"/>
              </a:spcAft>
              <a:buSzPts val="5300"/>
              <a:buNone/>
              <a:defRPr b="1" sz="5300"/>
            </a:lvl9pPr>
          </a:lstStyle>
          <a:p/>
        </p:txBody>
      </p:sp>
      <p:sp>
        <p:nvSpPr>
          <p:cNvPr id="163" name="Google Shape;163;p38"/>
          <p:cNvSpPr txBox="1"/>
          <p:nvPr>
            <p:ph idx="2" type="body"/>
          </p:nvPr>
        </p:nvSpPr>
        <p:spPr>
          <a:xfrm>
            <a:off x="8602933" y="2653001"/>
            <a:ext cx="14561700" cy="8404800"/>
          </a:xfrm>
          <a:prstGeom prst="rect">
            <a:avLst/>
          </a:prstGeom>
        </p:spPr>
        <p:txBody>
          <a:bodyPr anchorCtr="0" anchor="ctr" bIns="243800" lIns="243800" spcFirstLastPara="1" rIns="243800" wrap="square" tIns="243800">
            <a:normAutofit/>
          </a:bodyPr>
          <a:lstStyle>
            <a:lvl1pPr indent="-463550" lvl="0" marL="457200" rtl="0">
              <a:lnSpc>
                <a:spcPct val="115000"/>
              </a:lnSpc>
              <a:spcBef>
                <a:spcPts val="0"/>
              </a:spcBef>
              <a:spcAft>
                <a:spcPts val="0"/>
              </a:spcAft>
              <a:buSzPts val="3700"/>
              <a:buChar char="●"/>
              <a:defRPr sz="3700"/>
            </a:lvl1pPr>
            <a:lvl2pPr indent="-463550" lvl="1" marL="914400" rtl="0">
              <a:lnSpc>
                <a:spcPct val="115000"/>
              </a:lnSpc>
              <a:spcBef>
                <a:spcPts val="0"/>
              </a:spcBef>
              <a:spcAft>
                <a:spcPts val="0"/>
              </a:spcAft>
              <a:buSzPts val="3700"/>
              <a:buChar char="○"/>
              <a:defRPr sz="3700"/>
            </a:lvl2pPr>
            <a:lvl3pPr indent="-463550" lvl="2" marL="1371600" rtl="0">
              <a:lnSpc>
                <a:spcPct val="115000"/>
              </a:lnSpc>
              <a:spcBef>
                <a:spcPts val="0"/>
              </a:spcBef>
              <a:spcAft>
                <a:spcPts val="0"/>
              </a:spcAft>
              <a:buSzPts val="3700"/>
              <a:buChar char="■"/>
              <a:defRPr sz="3700"/>
            </a:lvl3pPr>
            <a:lvl4pPr indent="-463550" lvl="3" marL="1828800" rtl="0">
              <a:lnSpc>
                <a:spcPct val="115000"/>
              </a:lnSpc>
              <a:spcBef>
                <a:spcPts val="0"/>
              </a:spcBef>
              <a:spcAft>
                <a:spcPts val="0"/>
              </a:spcAft>
              <a:buSzPts val="3700"/>
              <a:buChar char="●"/>
              <a:defRPr sz="3700"/>
            </a:lvl4pPr>
            <a:lvl5pPr indent="-463550" lvl="4" marL="2286000" rtl="0">
              <a:lnSpc>
                <a:spcPct val="115000"/>
              </a:lnSpc>
              <a:spcBef>
                <a:spcPts val="0"/>
              </a:spcBef>
              <a:spcAft>
                <a:spcPts val="0"/>
              </a:spcAft>
              <a:buSzPts val="3700"/>
              <a:buChar char="○"/>
              <a:defRPr sz="3700"/>
            </a:lvl5pPr>
            <a:lvl6pPr indent="-463550" lvl="5" marL="2743200" rtl="0">
              <a:lnSpc>
                <a:spcPct val="115000"/>
              </a:lnSpc>
              <a:spcBef>
                <a:spcPts val="0"/>
              </a:spcBef>
              <a:spcAft>
                <a:spcPts val="0"/>
              </a:spcAft>
              <a:buSzPts val="3700"/>
              <a:buChar char="■"/>
              <a:defRPr sz="3700"/>
            </a:lvl6pPr>
            <a:lvl7pPr indent="-463550" lvl="6" marL="3200400" rtl="0">
              <a:lnSpc>
                <a:spcPct val="115000"/>
              </a:lnSpc>
              <a:spcBef>
                <a:spcPts val="0"/>
              </a:spcBef>
              <a:spcAft>
                <a:spcPts val="0"/>
              </a:spcAft>
              <a:buSzPts val="3700"/>
              <a:buChar char="●"/>
              <a:defRPr sz="3700"/>
            </a:lvl7pPr>
            <a:lvl8pPr indent="-463550" lvl="7" marL="3657600" rtl="0">
              <a:lnSpc>
                <a:spcPct val="115000"/>
              </a:lnSpc>
              <a:spcBef>
                <a:spcPts val="0"/>
              </a:spcBef>
              <a:spcAft>
                <a:spcPts val="0"/>
              </a:spcAft>
              <a:buSzPts val="3700"/>
              <a:buChar char="○"/>
              <a:defRPr sz="3700"/>
            </a:lvl8pPr>
            <a:lvl9pPr indent="-463550" lvl="8" marL="4114800" rtl="0">
              <a:lnSpc>
                <a:spcPct val="115000"/>
              </a:lnSpc>
              <a:spcBef>
                <a:spcPts val="0"/>
              </a:spcBef>
              <a:spcAft>
                <a:spcPts val="0"/>
              </a:spcAft>
              <a:buSzPts val="3700"/>
              <a:buChar char="■"/>
              <a:defRPr sz="3700"/>
            </a:lvl9pPr>
          </a:lstStyle>
          <a:p/>
        </p:txBody>
      </p:sp>
      <p:pic>
        <p:nvPicPr>
          <p:cNvPr id="164" name="Google Shape;164;p38"/>
          <p:cNvPicPr preferRelativeResize="0"/>
          <p:nvPr/>
        </p:nvPicPr>
        <p:blipFill>
          <a:blip r:embed="rId2">
            <a:alphaModFix/>
          </a:blip>
          <a:stretch>
            <a:fillRect/>
          </a:stretch>
        </p:blipFill>
        <p:spPr>
          <a:xfrm>
            <a:off x="19388617" y="12751134"/>
            <a:ext cx="3941666" cy="72940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Items_01_Vertical">
  <p:cSld name="CUSTOM_8_2_1_1">
    <p:spTree>
      <p:nvGrpSpPr>
        <p:cNvPr id="165" name="Shape 165"/>
        <p:cNvGrpSpPr/>
        <p:nvPr/>
      </p:nvGrpSpPr>
      <p:grpSpPr>
        <a:xfrm>
          <a:off x="0" y="0"/>
          <a:ext cx="0" cy="0"/>
          <a:chOff x="0" y="0"/>
          <a:chExt cx="0" cy="0"/>
        </a:xfrm>
      </p:grpSpPr>
      <p:sp>
        <p:nvSpPr>
          <p:cNvPr id="166" name="Google Shape;166;p39"/>
          <p:cNvSpPr txBox="1"/>
          <p:nvPr>
            <p:ph idx="1" type="body"/>
          </p:nvPr>
        </p:nvSpPr>
        <p:spPr>
          <a:xfrm>
            <a:off x="1219200" y="6656832"/>
            <a:ext cx="4388700" cy="5413500"/>
          </a:xfrm>
          <a:prstGeom prst="rect">
            <a:avLst/>
          </a:prstGeom>
        </p:spPr>
        <p:txBody>
          <a:bodyPr anchorCtr="0" anchor="t" bIns="0" lIns="0" spcFirstLastPara="1" rIns="365725" wrap="square" tIns="0">
            <a:normAutofit/>
          </a:bodyPr>
          <a:lstStyle>
            <a:lvl1pPr indent="-381000" lvl="0" marL="457200" rtl="0">
              <a:lnSpc>
                <a:spcPct val="150000"/>
              </a:lnSpc>
              <a:spcBef>
                <a:spcPts val="0"/>
              </a:spcBef>
              <a:spcAft>
                <a:spcPts val="0"/>
              </a:spcAft>
              <a:buSzPts val="2400"/>
              <a:buChar char="●"/>
              <a:defRPr sz="2400"/>
            </a:lvl1pPr>
            <a:lvl2pPr indent="-381000" lvl="1" marL="914400" rtl="0">
              <a:lnSpc>
                <a:spcPct val="150000"/>
              </a:lnSpc>
              <a:spcBef>
                <a:spcPts val="2700"/>
              </a:spcBef>
              <a:spcAft>
                <a:spcPts val="0"/>
              </a:spcAft>
              <a:buSzPts val="2400"/>
              <a:buChar char="○"/>
              <a:defRPr sz="2400"/>
            </a:lvl2pPr>
            <a:lvl3pPr indent="-381000" lvl="2" marL="1371600" rtl="0">
              <a:lnSpc>
                <a:spcPct val="150000"/>
              </a:lnSpc>
              <a:spcBef>
                <a:spcPts val="2700"/>
              </a:spcBef>
              <a:spcAft>
                <a:spcPts val="0"/>
              </a:spcAft>
              <a:buSzPts val="2400"/>
              <a:buChar char="■"/>
              <a:defRPr sz="2400"/>
            </a:lvl3pPr>
            <a:lvl4pPr indent="-381000" lvl="3" marL="1828800" rtl="0">
              <a:lnSpc>
                <a:spcPct val="150000"/>
              </a:lnSpc>
              <a:spcBef>
                <a:spcPts val="2700"/>
              </a:spcBef>
              <a:spcAft>
                <a:spcPts val="0"/>
              </a:spcAft>
              <a:buSzPts val="2400"/>
              <a:buChar char="●"/>
              <a:defRPr sz="2400"/>
            </a:lvl4pPr>
            <a:lvl5pPr indent="-381000" lvl="4" marL="2286000" rtl="0">
              <a:lnSpc>
                <a:spcPct val="150000"/>
              </a:lnSpc>
              <a:spcBef>
                <a:spcPts val="2700"/>
              </a:spcBef>
              <a:spcAft>
                <a:spcPts val="0"/>
              </a:spcAft>
              <a:buSzPts val="2400"/>
              <a:buChar char="○"/>
              <a:defRPr sz="2400"/>
            </a:lvl5pPr>
            <a:lvl6pPr indent="-381000" lvl="5" marL="2743200" rtl="0">
              <a:lnSpc>
                <a:spcPct val="150000"/>
              </a:lnSpc>
              <a:spcBef>
                <a:spcPts val="2700"/>
              </a:spcBef>
              <a:spcAft>
                <a:spcPts val="0"/>
              </a:spcAft>
              <a:buSzPts val="2400"/>
              <a:buChar char="■"/>
              <a:defRPr sz="2400"/>
            </a:lvl6pPr>
            <a:lvl7pPr indent="-381000" lvl="6" marL="3200400" rtl="0">
              <a:lnSpc>
                <a:spcPct val="150000"/>
              </a:lnSpc>
              <a:spcBef>
                <a:spcPts val="2700"/>
              </a:spcBef>
              <a:spcAft>
                <a:spcPts val="0"/>
              </a:spcAft>
              <a:buSzPts val="2400"/>
              <a:buChar char="●"/>
              <a:defRPr sz="2400"/>
            </a:lvl7pPr>
            <a:lvl8pPr indent="-381000" lvl="7" marL="3657600" rtl="0">
              <a:lnSpc>
                <a:spcPct val="150000"/>
              </a:lnSpc>
              <a:spcBef>
                <a:spcPts val="2700"/>
              </a:spcBef>
              <a:spcAft>
                <a:spcPts val="0"/>
              </a:spcAft>
              <a:buSzPts val="2400"/>
              <a:buChar char="○"/>
              <a:defRPr sz="2400"/>
            </a:lvl8pPr>
            <a:lvl9pPr indent="-381000" lvl="8" marL="4114800" rtl="0">
              <a:lnSpc>
                <a:spcPct val="150000"/>
              </a:lnSpc>
              <a:spcBef>
                <a:spcPts val="2700"/>
              </a:spcBef>
              <a:spcAft>
                <a:spcPts val="2700"/>
              </a:spcAft>
              <a:buSzPts val="2400"/>
              <a:buChar char="■"/>
              <a:defRPr sz="2400"/>
            </a:lvl9pPr>
          </a:lstStyle>
          <a:p/>
        </p:txBody>
      </p:sp>
      <p:sp>
        <p:nvSpPr>
          <p:cNvPr id="167" name="Google Shape;167;p39"/>
          <p:cNvSpPr txBox="1"/>
          <p:nvPr>
            <p:ph type="title"/>
          </p:nvPr>
        </p:nvSpPr>
        <p:spPr>
          <a:xfrm>
            <a:off x="1219200" y="1219200"/>
            <a:ext cx="14557500" cy="1584900"/>
          </a:xfrm>
          <a:prstGeom prst="rect">
            <a:avLst/>
          </a:prstGeom>
        </p:spPr>
        <p:txBody>
          <a:bodyPr anchorCtr="0" anchor="t" bIns="243800" lIns="243800" spcFirstLastPara="1" rIns="243800" wrap="square" tIns="243800">
            <a:normAutofit/>
          </a:bodyPr>
          <a:lstStyle>
            <a:lvl1pPr lvl="0" rtl="0">
              <a:lnSpc>
                <a:spcPct val="90000"/>
              </a:lnSpc>
              <a:spcBef>
                <a:spcPts val="0"/>
              </a:spcBef>
              <a:spcAft>
                <a:spcPts val="0"/>
              </a:spcAft>
              <a:buSzPts val="5300"/>
              <a:buNone/>
              <a:defRPr sz="5300"/>
            </a:lvl1pPr>
            <a:lvl2pPr lvl="1" rtl="0">
              <a:lnSpc>
                <a:spcPct val="90000"/>
              </a:lnSpc>
              <a:spcBef>
                <a:spcPts val="0"/>
              </a:spcBef>
              <a:spcAft>
                <a:spcPts val="0"/>
              </a:spcAft>
              <a:buSzPts val="5300"/>
              <a:buNone/>
              <a:defRPr sz="5300">
                <a:latin typeface="Google Sans"/>
                <a:ea typeface="Google Sans"/>
                <a:cs typeface="Google Sans"/>
                <a:sym typeface="Google Sans"/>
              </a:defRPr>
            </a:lvl2pPr>
            <a:lvl3pPr lvl="2" rtl="0">
              <a:lnSpc>
                <a:spcPct val="90000"/>
              </a:lnSpc>
              <a:spcBef>
                <a:spcPts val="0"/>
              </a:spcBef>
              <a:spcAft>
                <a:spcPts val="0"/>
              </a:spcAft>
              <a:buSzPts val="5300"/>
              <a:buNone/>
              <a:defRPr sz="5300">
                <a:latin typeface="Google Sans"/>
                <a:ea typeface="Google Sans"/>
                <a:cs typeface="Google Sans"/>
                <a:sym typeface="Google Sans"/>
              </a:defRPr>
            </a:lvl3pPr>
            <a:lvl4pPr lvl="3" rtl="0">
              <a:lnSpc>
                <a:spcPct val="90000"/>
              </a:lnSpc>
              <a:spcBef>
                <a:spcPts val="0"/>
              </a:spcBef>
              <a:spcAft>
                <a:spcPts val="0"/>
              </a:spcAft>
              <a:buSzPts val="5300"/>
              <a:buNone/>
              <a:defRPr sz="5300">
                <a:latin typeface="Google Sans"/>
                <a:ea typeface="Google Sans"/>
                <a:cs typeface="Google Sans"/>
                <a:sym typeface="Google Sans"/>
              </a:defRPr>
            </a:lvl4pPr>
            <a:lvl5pPr lvl="4" rtl="0">
              <a:lnSpc>
                <a:spcPct val="90000"/>
              </a:lnSpc>
              <a:spcBef>
                <a:spcPts val="0"/>
              </a:spcBef>
              <a:spcAft>
                <a:spcPts val="0"/>
              </a:spcAft>
              <a:buSzPts val="5300"/>
              <a:buNone/>
              <a:defRPr sz="5300">
                <a:latin typeface="Google Sans"/>
                <a:ea typeface="Google Sans"/>
                <a:cs typeface="Google Sans"/>
                <a:sym typeface="Google Sans"/>
              </a:defRPr>
            </a:lvl5pPr>
            <a:lvl6pPr lvl="5" rtl="0">
              <a:lnSpc>
                <a:spcPct val="90000"/>
              </a:lnSpc>
              <a:spcBef>
                <a:spcPts val="0"/>
              </a:spcBef>
              <a:spcAft>
                <a:spcPts val="0"/>
              </a:spcAft>
              <a:buSzPts val="5300"/>
              <a:buNone/>
              <a:defRPr sz="5300">
                <a:latin typeface="Google Sans"/>
                <a:ea typeface="Google Sans"/>
                <a:cs typeface="Google Sans"/>
                <a:sym typeface="Google Sans"/>
              </a:defRPr>
            </a:lvl6pPr>
            <a:lvl7pPr lvl="6" rtl="0">
              <a:lnSpc>
                <a:spcPct val="90000"/>
              </a:lnSpc>
              <a:spcBef>
                <a:spcPts val="0"/>
              </a:spcBef>
              <a:spcAft>
                <a:spcPts val="0"/>
              </a:spcAft>
              <a:buSzPts val="5300"/>
              <a:buNone/>
              <a:defRPr sz="5300">
                <a:latin typeface="Google Sans"/>
                <a:ea typeface="Google Sans"/>
                <a:cs typeface="Google Sans"/>
                <a:sym typeface="Google Sans"/>
              </a:defRPr>
            </a:lvl7pPr>
            <a:lvl8pPr lvl="7" rtl="0">
              <a:lnSpc>
                <a:spcPct val="90000"/>
              </a:lnSpc>
              <a:spcBef>
                <a:spcPts val="0"/>
              </a:spcBef>
              <a:spcAft>
                <a:spcPts val="0"/>
              </a:spcAft>
              <a:buSzPts val="5300"/>
              <a:buNone/>
              <a:defRPr sz="5300">
                <a:latin typeface="Google Sans"/>
                <a:ea typeface="Google Sans"/>
                <a:cs typeface="Google Sans"/>
                <a:sym typeface="Google Sans"/>
              </a:defRPr>
            </a:lvl8pPr>
            <a:lvl9pPr lvl="8" rtl="0">
              <a:lnSpc>
                <a:spcPct val="90000"/>
              </a:lnSpc>
              <a:spcBef>
                <a:spcPts val="0"/>
              </a:spcBef>
              <a:spcAft>
                <a:spcPts val="0"/>
              </a:spcAft>
              <a:buSzPts val="5300"/>
              <a:buNone/>
              <a:defRPr sz="5300">
                <a:latin typeface="Google Sans"/>
                <a:ea typeface="Google Sans"/>
                <a:cs typeface="Google Sans"/>
                <a:sym typeface="Google Sans"/>
              </a:defRPr>
            </a:lvl9pPr>
          </a:lstStyle>
          <a:p/>
        </p:txBody>
      </p:sp>
      <p:sp>
        <p:nvSpPr>
          <p:cNvPr id="168" name="Google Shape;168;p39"/>
          <p:cNvSpPr txBox="1"/>
          <p:nvPr>
            <p:ph idx="2" type="body"/>
          </p:nvPr>
        </p:nvSpPr>
        <p:spPr>
          <a:xfrm>
            <a:off x="5608320" y="6656832"/>
            <a:ext cx="4388700" cy="5413500"/>
          </a:xfrm>
          <a:prstGeom prst="rect">
            <a:avLst/>
          </a:prstGeom>
        </p:spPr>
        <p:txBody>
          <a:bodyPr anchorCtr="0" anchor="t" bIns="0" lIns="0" spcFirstLastPara="1" rIns="365725" wrap="square" tIns="0">
            <a:normAutofit/>
          </a:bodyPr>
          <a:lstStyle>
            <a:lvl1pPr indent="-381000" lvl="0" marL="457200" rtl="0">
              <a:lnSpc>
                <a:spcPct val="150000"/>
              </a:lnSpc>
              <a:spcBef>
                <a:spcPts val="0"/>
              </a:spcBef>
              <a:spcAft>
                <a:spcPts val="0"/>
              </a:spcAft>
              <a:buSzPts val="2400"/>
              <a:buChar char="●"/>
              <a:defRPr sz="2400"/>
            </a:lvl1pPr>
            <a:lvl2pPr indent="-381000" lvl="1" marL="914400" rtl="0">
              <a:lnSpc>
                <a:spcPct val="150000"/>
              </a:lnSpc>
              <a:spcBef>
                <a:spcPts val="2700"/>
              </a:spcBef>
              <a:spcAft>
                <a:spcPts val="0"/>
              </a:spcAft>
              <a:buSzPts val="2400"/>
              <a:buChar char="○"/>
              <a:defRPr sz="2400"/>
            </a:lvl2pPr>
            <a:lvl3pPr indent="-381000" lvl="2" marL="1371600" rtl="0">
              <a:lnSpc>
                <a:spcPct val="150000"/>
              </a:lnSpc>
              <a:spcBef>
                <a:spcPts val="2700"/>
              </a:spcBef>
              <a:spcAft>
                <a:spcPts val="0"/>
              </a:spcAft>
              <a:buSzPts val="2400"/>
              <a:buChar char="■"/>
              <a:defRPr sz="2400"/>
            </a:lvl3pPr>
            <a:lvl4pPr indent="-381000" lvl="3" marL="1828800" rtl="0">
              <a:lnSpc>
                <a:spcPct val="150000"/>
              </a:lnSpc>
              <a:spcBef>
                <a:spcPts val="2700"/>
              </a:spcBef>
              <a:spcAft>
                <a:spcPts val="0"/>
              </a:spcAft>
              <a:buSzPts val="2400"/>
              <a:buChar char="●"/>
              <a:defRPr sz="2400"/>
            </a:lvl4pPr>
            <a:lvl5pPr indent="-381000" lvl="4" marL="2286000" rtl="0">
              <a:lnSpc>
                <a:spcPct val="150000"/>
              </a:lnSpc>
              <a:spcBef>
                <a:spcPts val="2700"/>
              </a:spcBef>
              <a:spcAft>
                <a:spcPts val="0"/>
              </a:spcAft>
              <a:buSzPts val="2400"/>
              <a:buChar char="○"/>
              <a:defRPr sz="2400"/>
            </a:lvl5pPr>
            <a:lvl6pPr indent="-381000" lvl="5" marL="2743200" rtl="0">
              <a:lnSpc>
                <a:spcPct val="150000"/>
              </a:lnSpc>
              <a:spcBef>
                <a:spcPts val="2700"/>
              </a:spcBef>
              <a:spcAft>
                <a:spcPts val="0"/>
              </a:spcAft>
              <a:buSzPts val="2400"/>
              <a:buChar char="■"/>
              <a:defRPr sz="2400"/>
            </a:lvl6pPr>
            <a:lvl7pPr indent="-381000" lvl="6" marL="3200400" rtl="0">
              <a:lnSpc>
                <a:spcPct val="150000"/>
              </a:lnSpc>
              <a:spcBef>
                <a:spcPts val="2700"/>
              </a:spcBef>
              <a:spcAft>
                <a:spcPts val="0"/>
              </a:spcAft>
              <a:buSzPts val="2400"/>
              <a:buChar char="●"/>
              <a:defRPr sz="2400"/>
            </a:lvl7pPr>
            <a:lvl8pPr indent="-381000" lvl="7" marL="3657600" rtl="0">
              <a:lnSpc>
                <a:spcPct val="150000"/>
              </a:lnSpc>
              <a:spcBef>
                <a:spcPts val="2700"/>
              </a:spcBef>
              <a:spcAft>
                <a:spcPts val="0"/>
              </a:spcAft>
              <a:buSzPts val="2400"/>
              <a:buChar char="○"/>
              <a:defRPr sz="2400"/>
            </a:lvl8pPr>
            <a:lvl9pPr indent="-381000" lvl="8" marL="4114800" rtl="0">
              <a:lnSpc>
                <a:spcPct val="150000"/>
              </a:lnSpc>
              <a:spcBef>
                <a:spcPts val="2700"/>
              </a:spcBef>
              <a:spcAft>
                <a:spcPts val="2700"/>
              </a:spcAft>
              <a:buSzPts val="2400"/>
              <a:buChar char="■"/>
              <a:defRPr sz="2400"/>
            </a:lvl9pPr>
          </a:lstStyle>
          <a:p/>
        </p:txBody>
      </p:sp>
      <p:sp>
        <p:nvSpPr>
          <p:cNvPr id="169" name="Google Shape;169;p39"/>
          <p:cNvSpPr txBox="1"/>
          <p:nvPr>
            <p:ph idx="3" type="body"/>
          </p:nvPr>
        </p:nvSpPr>
        <p:spPr>
          <a:xfrm>
            <a:off x="9997440" y="6656832"/>
            <a:ext cx="4388700" cy="5413500"/>
          </a:xfrm>
          <a:prstGeom prst="rect">
            <a:avLst/>
          </a:prstGeom>
        </p:spPr>
        <p:txBody>
          <a:bodyPr anchorCtr="0" anchor="t" bIns="0" lIns="0" spcFirstLastPara="1" rIns="365725" wrap="square" tIns="0">
            <a:normAutofit/>
          </a:bodyPr>
          <a:lstStyle>
            <a:lvl1pPr indent="-381000" lvl="0" marL="457200" rtl="0">
              <a:lnSpc>
                <a:spcPct val="150000"/>
              </a:lnSpc>
              <a:spcBef>
                <a:spcPts val="0"/>
              </a:spcBef>
              <a:spcAft>
                <a:spcPts val="0"/>
              </a:spcAft>
              <a:buSzPts val="2400"/>
              <a:buChar char="●"/>
              <a:defRPr sz="2400"/>
            </a:lvl1pPr>
            <a:lvl2pPr indent="-381000" lvl="1" marL="914400" rtl="0">
              <a:lnSpc>
                <a:spcPct val="150000"/>
              </a:lnSpc>
              <a:spcBef>
                <a:spcPts val="2700"/>
              </a:spcBef>
              <a:spcAft>
                <a:spcPts val="0"/>
              </a:spcAft>
              <a:buSzPts val="2400"/>
              <a:buChar char="○"/>
              <a:defRPr sz="2400"/>
            </a:lvl2pPr>
            <a:lvl3pPr indent="-381000" lvl="2" marL="1371600" rtl="0">
              <a:lnSpc>
                <a:spcPct val="150000"/>
              </a:lnSpc>
              <a:spcBef>
                <a:spcPts val="2700"/>
              </a:spcBef>
              <a:spcAft>
                <a:spcPts val="0"/>
              </a:spcAft>
              <a:buSzPts val="2400"/>
              <a:buChar char="■"/>
              <a:defRPr sz="2400"/>
            </a:lvl3pPr>
            <a:lvl4pPr indent="-381000" lvl="3" marL="1828800" rtl="0">
              <a:lnSpc>
                <a:spcPct val="150000"/>
              </a:lnSpc>
              <a:spcBef>
                <a:spcPts val="2700"/>
              </a:spcBef>
              <a:spcAft>
                <a:spcPts val="0"/>
              </a:spcAft>
              <a:buSzPts val="2400"/>
              <a:buChar char="●"/>
              <a:defRPr sz="2400"/>
            </a:lvl4pPr>
            <a:lvl5pPr indent="-381000" lvl="4" marL="2286000" rtl="0">
              <a:lnSpc>
                <a:spcPct val="150000"/>
              </a:lnSpc>
              <a:spcBef>
                <a:spcPts val="2700"/>
              </a:spcBef>
              <a:spcAft>
                <a:spcPts val="0"/>
              </a:spcAft>
              <a:buSzPts val="2400"/>
              <a:buChar char="○"/>
              <a:defRPr sz="2400"/>
            </a:lvl5pPr>
            <a:lvl6pPr indent="-381000" lvl="5" marL="2743200" rtl="0">
              <a:lnSpc>
                <a:spcPct val="150000"/>
              </a:lnSpc>
              <a:spcBef>
                <a:spcPts val="2700"/>
              </a:spcBef>
              <a:spcAft>
                <a:spcPts val="0"/>
              </a:spcAft>
              <a:buSzPts val="2400"/>
              <a:buChar char="■"/>
              <a:defRPr sz="2400"/>
            </a:lvl6pPr>
            <a:lvl7pPr indent="-381000" lvl="6" marL="3200400" rtl="0">
              <a:lnSpc>
                <a:spcPct val="150000"/>
              </a:lnSpc>
              <a:spcBef>
                <a:spcPts val="2700"/>
              </a:spcBef>
              <a:spcAft>
                <a:spcPts val="0"/>
              </a:spcAft>
              <a:buSzPts val="2400"/>
              <a:buChar char="●"/>
              <a:defRPr sz="2400"/>
            </a:lvl7pPr>
            <a:lvl8pPr indent="-381000" lvl="7" marL="3657600" rtl="0">
              <a:lnSpc>
                <a:spcPct val="150000"/>
              </a:lnSpc>
              <a:spcBef>
                <a:spcPts val="2700"/>
              </a:spcBef>
              <a:spcAft>
                <a:spcPts val="0"/>
              </a:spcAft>
              <a:buSzPts val="2400"/>
              <a:buChar char="○"/>
              <a:defRPr sz="2400"/>
            </a:lvl8pPr>
            <a:lvl9pPr indent="-381000" lvl="8" marL="4114800" rtl="0">
              <a:lnSpc>
                <a:spcPct val="150000"/>
              </a:lnSpc>
              <a:spcBef>
                <a:spcPts val="2700"/>
              </a:spcBef>
              <a:spcAft>
                <a:spcPts val="2700"/>
              </a:spcAft>
              <a:buSzPts val="2400"/>
              <a:buChar char="■"/>
              <a:defRPr sz="2400"/>
            </a:lvl9pPr>
          </a:lstStyle>
          <a:p/>
        </p:txBody>
      </p:sp>
      <p:sp>
        <p:nvSpPr>
          <p:cNvPr id="170" name="Google Shape;170;p39"/>
          <p:cNvSpPr txBox="1"/>
          <p:nvPr>
            <p:ph idx="4" type="body"/>
          </p:nvPr>
        </p:nvSpPr>
        <p:spPr>
          <a:xfrm>
            <a:off x="14386560" y="6656832"/>
            <a:ext cx="4388700" cy="5413500"/>
          </a:xfrm>
          <a:prstGeom prst="rect">
            <a:avLst/>
          </a:prstGeom>
        </p:spPr>
        <p:txBody>
          <a:bodyPr anchorCtr="0" anchor="t" bIns="0" lIns="0" spcFirstLastPara="1" rIns="365725" wrap="square" tIns="0">
            <a:normAutofit/>
          </a:bodyPr>
          <a:lstStyle>
            <a:lvl1pPr indent="-381000" lvl="0" marL="457200" rtl="0">
              <a:lnSpc>
                <a:spcPct val="150000"/>
              </a:lnSpc>
              <a:spcBef>
                <a:spcPts val="0"/>
              </a:spcBef>
              <a:spcAft>
                <a:spcPts val="0"/>
              </a:spcAft>
              <a:buSzPts val="2400"/>
              <a:buChar char="●"/>
              <a:defRPr sz="2400"/>
            </a:lvl1pPr>
            <a:lvl2pPr indent="-381000" lvl="1" marL="914400" rtl="0">
              <a:lnSpc>
                <a:spcPct val="150000"/>
              </a:lnSpc>
              <a:spcBef>
                <a:spcPts val="2700"/>
              </a:spcBef>
              <a:spcAft>
                <a:spcPts val="0"/>
              </a:spcAft>
              <a:buSzPts val="2400"/>
              <a:buChar char="○"/>
              <a:defRPr sz="2400"/>
            </a:lvl2pPr>
            <a:lvl3pPr indent="-381000" lvl="2" marL="1371600" rtl="0">
              <a:lnSpc>
                <a:spcPct val="150000"/>
              </a:lnSpc>
              <a:spcBef>
                <a:spcPts val="2700"/>
              </a:spcBef>
              <a:spcAft>
                <a:spcPts val="0"/>
              </a:spcAft>
              <a:buSzPts val="2400"/>
              <a:buChar char="■"/>
              <a:defRPr sz="2400"/>
            </a:lvl3pPr>
            <a:lvl4pPr indent="-381000" lvl="3" marL="1828800" rtl="0">
              <a:lnSpc>
                <a:spcPct val="150000"/>
              </a:lnSpc>
              <a:spcBef>
                <a:spcPts val="2700"/>
              </a:spcBef>
              <a:spcAft>
                <a:spcPts val="0"/>
              </a:spcAft>
              <a:buSzPts val="2400"/>
              <a:buChar char="●"/>
              <a:defRPr sz="2400"/>
            </a:lvl4pPr>
            <a:lvl5pPr indent="-381000" lvl="4" marL="2286000" rtl="0">
              <a:lnSpc>
                <a:spcPct val="150000"/>
              </a:lnSpc>
              <a:spcBef>
                <a:spcPts val="2700"/>
              </a:spcBef>
              <a:spcAft>
                <a:spcPts val="0"/>
              </a:spcAft>
              <a:buSzPts val="2400"/>
              <a:buChar char="○"/>
              <a:defRPr sz="2400"/>
            </a:lvl5pPr>
            <a:lvl6pPr indent="-381000" lvl="5" marL="2743200" rtl="0">
              <a:lnSpc>
                <a:spcPct val="150000"/>
              </a:lnSpc>
              <a:spcBef>
                <a:spcPts val="2700"/>
              </a:spcBef>
              <a:spcAft>
                <a:spcPts val="0"/>
              </a:spcAft>
              <a:buSzPts val="2400"/>
              <a:buChar char="■"/>
              <a:defRPr sz="2400"/>
            </a:lvl6pPr>
            <a:lvl7pPr indent="-381000" lvl="6" marL="3200400" rtl="0">
              <a:lnSpc>
                <a:spcPct val="150000"/>
              </a:lnSpc>
              <a:spcBef>
                <a:spcPts val="2700"/>
              </a:spcBef>
              <a:spcAft>
                <a:spcPts val="0"/>
              </a:spcAft>
              <a:buSzPts val="2400"/>
              <a:buChar char="●"/>
              <a:defRPr sz="2400"/>
            </a:lvl7pPr>
            <a:lvl8pPr indent="-381000" lvl="7" marL="3657600" rtl="0">
              <a:lnSpc>
                <a:spcPct val="150000"/>
              </a:lnSpc>
              <a:spcBef>
                <a:spcPts val="2700"/>
              </a:spcBef>
              <a:spcAft>
                <a:spcPts val="0"/>
              </a:spcAft>
              <a:buSzPts val="2400"/>
              <a:buChar char="○"/>
              <a:defRPr sz="2400"/>
            </a:lvl8pPr>
            <a:lvl9pPr indent="-381000" lvl="8" marL="4114800" rtl="0">
              <a:lnSpc>
                <a:spcPct val="150000"/>
              </a:lnSpc>
              <a:spcBef>
                <a:spcPts val="2700"/>
              </a:spcBef>
              <a:spcAft>
                <a:spcPts val="2700"/>
              </a:spcAft>
              <a:buSzPts val="2400"/>
              <a:buChar char="■"/>
              <a:defRPr sz="2400"/>
            </a:lvl9pPr>
          </a:lstStyle>
          <a:p/>
        </p:txBody>
      </p:sp>
      <p:sp>
        <p:nvSpPr>
          <p:cNvPr id="171" name="Google Shape;171;p39"/>
          <p:cNvSpPr txBox="1"/>
          <p:nvPr>
            <p:ph idx="5" type="body"/>
          </p:nvPr>
        </p:nvSpPr>
        <p:spPr>
          <a:xfrm>
            <a:off x="18775680" y="6656832"/>
            <a:ext cx="4388700" cy="5413500"/>
          </a:xfrm>
          <a:prstGeom prst="rect">
            <a:avLst/>
          </a:prstGeom>
        </p:spPr>
        <p:txBody>
          <a:bodyPr anchorCtr="0" anchor="t" bIns="0" lIns="0" spcFirstLastPara="1" rIns="365725" wrap="square" tIns="0">
            <a:normAutofit/>
          </a:bodyPr>
          <a:lstStyle>
            <a:lvl1pPr indent="-381000" lvl="0" marL="457200" rtl="0">
              <a:lnSpc>
                <a:spcPct val="150000"/>
              </a:lnSpc>
              <a:spcBef>
                <a:spcPts val="0"/>
              </a:spcBef>
              <a:spcAft>
                <a:spcPts val="0"/>
              </a:spcAft>
              <a:buSzPts val="2400"/>
              <a:buChar char="●"/>
              <a:defRPr sz="2400"/>
            </a:lvl1pPr>
            <a:lvl2pPr indent="-381000" lvl="1" marL="914400" rtl="0">
              <a:lnSpc>
                <a:spcPct val="150000"/>
              </a:lnSpc>
              <a:spcBef>
                <a:spcPts val="2700"/>
              </a:spcBef>
              <a:spcAft>
                <a:spcPts val="0"/>
              </a:spcAft>
              <a:buSzPts val="2400"/>
              <a:buChar char="○"/>
              <a:defRPr sz="2400"/>
            </a:lvl2pPr>
            <a:lvl3pPr indent="-381000" lvl="2" marL="1371600" rtl="0">
              <a:lnSpc>
                <a:spcPct val="150000"/>
              </a:lnSpc>
              <a:spcBef>
                <a:spcPts val="2700"/>
              </a:spcBef>
              <a:spcAft>
                <a:spcPts val="0"/>
              </a:spcAft>
              <a:buSzPts val="2400"/>
              <a:buChar char="■"/>
              <a:defRPr sz="2400"/>
            </a:lvl3pPr>
            <a:lvl4pPr indent="-381000" lvl="3" marL="1828800" rtl="0">
              <a:lnSpc>
                <a:spcPct val="150000"/>
              </a:lnSpc>
              <a:spcBef>
                <a:spcPts val="2700"/>
              </a:spcBef>
              <a:spcAft>
                <a:spcPts val="0"/>
              </a:spcAft>
              <a:buSzPts val="2400"/>
              <a:buChar char="●"/>
              <a:defRPr sz="2400"/>
            </a:lvl4pPr>
            <a:lvl5pPr indent="-381000" lvl="4" marL="2286000" rtl="0">
              <a:lnSpc>
                <a:spcPct val="150000"/>
              </a:lnSpc>
              <a:spcBef>
                <a:spcPts val="2700"/>
              </a:spcBef>
              <a:spcAft>
                <a:spcPts val="0"/>
              </a:spcAft>
              <a:buSzPts val="2400"/>
              <a:buChar char="○"/>
              <a:defRPr sz="2400"/>
            </a:lvl5pPr>
            <a:lvl6pPr indent="-381000" lvl="5" marL="2743200" rtl="0">
              <a:lnSpc>
                <a:spcPct val="150000"/>
              </a:lnSpc>
              <a:spcBef>
                <a:spcPts val="2700"/>
              </a:spcBef>
              <a:spcAft>
                <a:spcPts val="0"/>
              </a:spcAft>
              <a:buSzPts val="2400"/>
              <a:buChar char="■"/>
              <a:defRPr sz="2400"/>
            </a:lvl6pPr>
            <a:lvl7pPr indent="-381000" lvl="6" marL="3200400" rtl="0">
              <a:lnSpc>
                <a:spcPct val="150000"/>
              </a:lnSpc>
              <a:spcBef>
                <a:spcPts val="2700"/>
              </a:spcBef>
              <a:spcAft>
                <a:spcPts val="0"/>
              </a:spcAft>
              <a:buSzPts val="2400"/>
              <a:buChar char="●"/>
              <a:defRPr sz="2400"/>
            </a:lvl7pPr>
            <a:lvl8pPr indent="-381000" lvl="7" marL="3657600" rtl="0">
              <a:lnSpc>
                <a:spcPct val="150000"/>
              </a:lnSpc>
              <a:spcBef>
                <a:spcPts val="2700"/>
              </a:spcBef>
              <a:spcAft>
                <a:spcPts val="0"/>
              </a:spcAft>
              <a:buSzPts val="2400"/>
              <a:buChar char="○"/>
              <a:defRPr sz="2400"/>
            </a:lvl8pPr>
            <a:lvl9pPr indent="-381000" lvl="8" marL="4114800" rtl="0">
              <a:lnSpc>
                <a:spcPct val="150000"/>
              </a:lnSpc>
              <a:spcBef>
                <a:spcPts val="2700"/>
              </a:spcBef>
              <a:spcAft>
                <a:spcPts val="2700"/>
              </a:spcAft>
              <a:buSzPts val="2400"/>
              <a:buChar char="■"/>
              <a:defRPr sz="2400"/>
            </a:lvl9pPr>
          </a:lstStyle>
          <a:p/>
        </p:txBody>
      </p:sp>
      <p:pic>
        <p:nvPicPr>
          <p:cNvPr id="172" name="Google Shape;172;p39"/>
          <p:cNvPicPr preferRelativeResize="0"/>
          <p:nvPr/>
        </p:nvPicPr>
        <p:blipFill>
          <a:blip r:embed="rId2">
            <a:alphaModFix/>
          </a:blip>
          <a:stretch>
            <a:fillRect/>
          </a:stretch>
        </p:blipFill>
        <p:spPr>
          <a:xfrm>
            <a:off x="19388617" y="12751134"/>
            <a:ext cx="3941666" cy="72940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You_02">
  <p:cSld name="CUSTOM_8_1">
    <p:spTree>
      <p:nvGrpSpPr>
        <p:cNvPr id="173" name="Shape 173"/>
        <p:cNvGrpSpPr/>
        <p:nvPr/>
      </p:nvGrpSpPr>
      <p:grpSpPr>
        <a:xfrm>
          <a:off x="0" y="0"/>
          <a:ext cx="0" cy="0"/>
          <a:chOff x="0" y="0"/>
          <a:chExt cx="0" cy="0"/>
        </a:xfrm>
      </p:grpSpPr>
      <p:sp>
        <p:nvSpPr>
          <p:cNvPr id="174" name="Google Shape;174;p40"/>
          <p:cNvSpPr txBox="1"/>
          <p:nvPr/>
        </p:nvSpPr>
        <p:spPr>
          <a:xfrm>
            <a:off x="1219200" y="5954206"/>
            <a:ext cx="14269500" cy="5638500"/>
          </a:xfrm>
          <a:prstGeom prst="rect">
            <a:avLst/>
          </a:prstGeom>
          <a:noFill/>
          <a:ln>
            <a:noFill/>
          </a:ln>
        </p:spPr>
        <p:txBody>
          <a:bodyPr anchorCtr="0" anchor="t" bIns="243800" lIns="243800" spcFirstLastPara="1" rIns="0" wrap="square" tIns="243800">
            <a:noAutofit/>
          </a:bodyPr>
          <a:lstStyle/>
          <a:p>
            <a:pPr indent="0" lvl="0" marL="0" rtl="0" algn="l">
              <a:lnSpc>
                <a:spcPct val="115000"/>
              </a:lnSpc>
              <a:spcBef>
                <a:spcPts val="0"/>
              </a:spcBef>
              <a:spcAft>
                <a:spcPts val="0"/>
              </a:spcAft>
              <a:buNone/>
            </a:pPr>
            <a:r>
              <a:rPr b="1" lang="en-US" sz="12800">
                <a:solidFill>
                  <a:srgbClr val="202124"/>
                </a:solidFill>
                <a:latin typeface="Google Sans"/>
                <a:ea typeface="Google Sans"/>
                <a:cs typeface="Google Sans"/>
                <a:sym typeface="Google Sans"/>
              </a:rPr>
              <a:t>Thank you.</a:t>
            </a:r>
            <a:endParaRPr b="1" sz="12800">
              <a:solidFill>
                <a:srgbClr val="202124"/>
              </a:solidFill>
              <a:latin typeface="Google Sans"/>
              <a:ea typeface="Google Sans"/>
              <a:cs typeface="Google Sans"/>
              <a:sym typeface="Google Sans"/>
            </a:endParaRPr>
          </a:p>
        </p:txBody>
      </p:sp>
      <p:pic>
        <p:nvPicPr>
          <p:cNvPr id="175" name="Google Shape;175;p40"/>
          <p:cNvPicPr preferRelativeResize="0"/>
          <p:nvPr/>
        </p:nvPicPr>
        <p:blipFill>
          <a:blip r:embed="rId2">
            <a:alphaModFix/>
          </a:blip>
          <a:stretch>
            <a:fillRect/>
          </a:stretch>
        </p:blipFill>
        <p:spPr>
          <a:xfrm>
            <a:off x="1006056" y="3531739"/>
            <a:ext cx="1997867" cy="2249164"/>
          </a:xfrm>
          <a:prstGeom prst="rect">
            <a:avLst/>
          </a:prstGeom>
          <a:noFill/>
          <a:ln>
            <a:noFill/>
          </a:ln>
        </p:spPr>
      </p:pic>
      <p:pic>
        <p:nvPicPr>
          <p:cNvPr id="176" name="Google Shape;176;p40"/>
          <p:cNvPicPr preferRelativeResize="0"/>
          <p:nvPr/>
        </p:nvPicPr>
        <p:blipFill>
          <a:blip r:embed="rId3">
            <a:alphaModFix/>
          </a:blip>
          <a:stretch>
            <a:fillRect/>
          </a:stretch>
        </p:blipFill>
        <p:spPr>
          <a:xfrm>
            <a:off x="906638" y="11934060"/>
            <a:ext cx="7016302" cy="1298400"/>
          </a:xfrm>
          <a:prstGeom prst="rect">
            <a:avLst/>
          </a:prstGeom>
          <a:noFill/>
          <a:ln>
            <a:noFill/>
          </a:ln>
        </p:spPr>
      </p:pic>
    </p:spTree>
  </p:cSld>
  <p:clrMapOvr>
    <a:masterClrMapping/>
  </p:clrMapOvr>
  <p:extLst>
    <p:ext uri="{DCECCB84-F9BA-43D5-87BE-67443E8EF086}">
      <p15:sldGuideLst>
        <p15:guide id="1" pos="96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_Title_Simple_ProgressBar">
  <p:cSld name="CUSTOM_7_1_1">
    <p:spTree>
      <p:nvGrpSpPr>
        <p:cNvPr id="177" name="Shape 177"/>
        <p:cNvGrpSpPr/>
        <p:nvPr/>
      </p:nvGrpSpPr>
      <p:grpSpPr>
        <a:xfrm>
          <a:off x="0" y="0"/>
          <a:ext cx="0" cy="0"/>
          <a:chOff x="0" y="0"/>
          <a:chExt cx="0" cy="0"/>
        </a:xfrm>
      </p:grpSpPr>
      <p:sp>
        <p:nvSpPr>
          <p:cNvPr id="178" name="Google Shape;178;p41"/>
          <p:cNvSpPr txBox="1"/>
          <p:nvPr>
            <p:ph idx="1" type="subTitle"/>
          </p:nvPr>
        </p:nvSpPr>
        <p:spPr>
          <a:xfrm>
            <a:off x="1219200" y="9826752"/>
            <a:ext cx="13051200" cy="1287900"/>
          </a:xfrm>
          <a:prstGeom prst="rect">
            <a:avLst/>
          </a:prstGeom>
        </p:spPr>
        <p:txBody>
          <a:bodyPr anchorCtr="0" anchor="t" bIns="243800" lIns="243800" spcFirstLastPara="1" rIns="243800" wrap="square" tIns="243800">
            <a:normAutofit/>
          </a:bodyPr>
          <a:lstStyle>
            <a:lvl1pPr lvl="0" rtl="0">
              <a:spcBef>
                <a:spcPts val="0"/>
              </a:spcBef>
              <a:spcAft>
                <a:spcPts val="0"/>
              </a:spcAft>
              <a:buSzPts val="4800"/>
              <a:buNone/>
              <a:defRPr>
                <a:solidFill>
                  <a:srgbClr val="3C4043"/>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79" name="Google Shape;179;p41"/>
          <p:cNvSpPr/>
          <p:nvPr/>
        </p:nvSpPr>
        <p:spPr>
          <a:xfrm>
            <a:off x="22265533" y="12496467"/>
            <a:ext cx="1366500" cy="723900"/>
          </a:xfrm>
          <a:prstGeom prst="rect">
            <a:avLst/>
          </a:prstGeom>
          <a:solidFill>
            <a:srgbClr val="FFFFFF"/>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180" name="Google Shape;180;p41"/>
          <p:cNvSpPr/>
          <p:nvPr/>
        </p:nvSpPr>
        <p:spPr>
          <a:xfrm>
            <a:off x="18126800" y="11737733"/>
            <a:ext cx="5084700" cy="1640700"/>
          </a:xfrm>
          <a:prstGeom prst="rect">
            <a:avLst/>
          </a:prstGeom>
          <a:solidFill>
            <a:srgbClr val="FFFFFF"/>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181" name="Google Shape;181;p41"/>
          <p:cNvSpPr txBox="1"/>
          <p:nvPr>
            <p:ph type="title"/>
          </p:nvPr>
        </p:nvSpPr>
        <p:spPr>
          <a:xfrm>
            <a:off x="1219200" y="4779267"/>
            <a:ext cx="18409500" cy="1964100"/>
          </a:xfrm>
          <a:prstGeom prst="rect">
            <a:avLst/>
          </a:prstGeom>
        </p:spPr>
        <p:txBody>
          <a:bodyPr anchorCtr="0" anchor="t" bIns="243800" lIns="243800" spcFirstLastPara="1" rIns="243800" wrap="square" tIns="243800">
            <a:normAutofit/>
          </a:bodyPr>
          <a:lstStyle>
            <a:lvl1pPr lvl="0" rtl="0">
              <a:lnSpc>
                <a:spcPct val="100000"/>
              </a:lnSpc>
              <a:spcBef>
                <a:spcPts val="0"/>
              </a:spcBef>
              <a:spcAft>
                <a:spcPts val="0"/>
              </a:spcAft>
              <a:buSzPts val="7500"/>
              <a:buFont typeface="Google Sans"/>
              <a:buNone/>
              <a:defRPr b="1" sz="10700">
                <a:latin typeface="Google Sans"/>
                <a:ea typeface="Google Sans"/>
                <a:cs typeface="Google Sans"/>
                <a:sym typeface="Google Sans"/>
              </a:defRPr>
            </a:lvl1pPr>
            <a:lvl2pPr lvl="1" rtl="0">
              <a:lnSpc>
                <a:spcPct val="100000"/>
              </a:lnSpc>
              <a:spcBef>
                <a:spcPts val="0"/>
              </a:spcBef>
              <a:spcAft>
                <a:spcPts val="0"/>
              </a:spcAft>
              <a:buSzPts val="7500"/>
              <a:buFont typeface="Google Sans"/>
              <a:buNone/>
              <a:defRPr b="1">
                <a:latin typeface="Google Sans"/>
                <a:ea typeface="Google Sans"/>
                <a:cs typeface="Google Sans"/>
                <a:sym typeface="Google Sans"/>
              </a:defRPr>
            </a:lvl2pPr>
            <a:lvl3pPr lvl="2" rtl="0">
              <a:lnSpc>
                <a:spcPct val="100000"/>
              </a:lnSpc>
              <a:spcBef>
                <a:spcPts val="0"/>
              </a:spcBef>
              <a:spcAft>
                <a:spcPts val="0"/>
              </a:spcAft>
              <a:buSzPts val="7500"/>
              <a:buFont typeface="Google Sans"/>
              <a:buNone/>
              <a:defRPr b="1">
                <a:latin typeface="Google Sans"/>
                <a:ea typeface="Google Sans"/>
                <a:cs typeface="Google Sans"/>
                <a:sym typeface="Google Sans"/>
              </a:defRPr>
            </a:lvl3pPr>
            <a:lvl4pPr lvl="3" rtl="0">
              <a:lnSpc>
                <a:spcPct val="100000"/>
              </a:lnSpc>
              <a:spcBef>
                <a:spcPts val="0"/>
              </a:spcBef>
              <a:spcAft>
                <a:spcPts val="0"/>
              </a:spcAft>
              <a:buSzPts val="7500"/>
              <a:buFont typeface="Google Sans"/>
              <a:buNone/>
              <a:defRPr b="1">
                <a:latin typeface="Google Sans"/>
                <a:ea typeface="Google Sans"/>
                <a:cs typeface="Google Sans"/>
                <a:sym typeface="Google Sans"/>
              </a:defRPr>
            </a:lvl4pPr>
            <a:lvl5pPr lvl="4" rtl="0">
              <a:lnSpc>
                <a:spcPct val="100000"/>
              </a:lnSpc>
              <a:spcBef>
                <a:spcPts val="0"/>
              </a:spcBef>
              <a:spcAft>
                <a:spcPts val="0"/>
              </a:spcAft>
              <a:buSzPts val="7500"/>
              <a:buFont typeface="Google Sans"/>
              <a:buNone/>
              <a:defRPr b="1">
                <a:latin typeface="Google Sans"/>
                <a:ea typeface="Google Sans"/>
                <a:cs typeface="Google Sans"/>
                <a:sym typeface="Google Sans"/>
              </a:defRPr>
            </a:lvl5pPr>
            <a:lvl6pPr lvl="5" rtl="0">
              <a:lnSpc>
                <a:spcPct val="100000"/>
              </a:lnSpc>
              <a:spcBef>
                <a:spcPts val="0"/>
              </a:spcBef>
              <a:spcAft>
                <a:spcPts val="0"/>
              </a:spcAft>
              <a:buSzPts val="7500"/>
              <a:buFont typeface="Google Sans"/>
              <a:buNone/>
              <a:defRPr b="1">
                <a:latin typeface="Google Sans"/>
                <a:ea typeface="Google Sans"/>
                <a:cs typeface="Google Sans"/>
                <a:sym typeface="Google Sans"/>
              </a:defRPr>
            </a:lvl6pPr>
            <a:lvl7pPr lvl="6" rtl="0">
              <a:lnSpc>
                <a:spcPct val="100000"/>
              </a:lnSpc>
              <a:spcBef>
                <a:spcPts val="0"/>
              </a:spcBef>
              <a:spcAft>
                <a:spcPts val="0"/>
              </a:spcAft>
              <a:buSzPts val="7500"/>
              <a:buFont typeface="Google Sans"/>
              <a:buNone/>
              <a:defRPr b="1">
                <a:latin typeface="Google Sans"/>
                <a:ea typeface="Google Sans"/>
                <a:cs typeface="Google Sans"/>
                <a:sym typeface="Google Sans"/>
              </a:defRPr>
            </a:lvl7pPr>
            <a:lvl8pPr lvl="7" rtl="0">
              <a:lnSpc>
                <a:spcPct val="100000"/>
              </a:lnSpc>
              <a:spcBef>
                <a:spcPts val="0"/>
              </a:spcBef>
              <a:spcAft>
                <a:spcPts val="0"/>
              </a:spcAft>
              <a:buSzPts val="7500"/>
              <a:buFont typeface="Google Sans"/>
              <a:buNone/>
              <a:defRPr b="1">
                <a:latin typeface="Google Sans"/>
                <a:ea typeface="Google Sans"/>
                <a:cs typeface="Google Sans"/>
                <a:sym typeface="Google Sans"/>
              </a:defRPr>
            </a:lvl8pPr>
            <a:lvl9pPr lvl="8" rtl="0">
              <a:lnSpc>
                <a:spcPct val="100000"/>
              </a:lnSpc>
              <a:spcBef>
                <a:spcPts val="0"/>
              </a:spcBef>
              <a:spcAft>
                <a:spcPts val="0"/>
              </a:spcAft>
              <a:buSzPts val="7500"/>
              <a:buFont typeface="Google Sans"/>
              <a:buNone/>
              <a:defRPr b="1">
                <a:latin typeface="Google Sans"/>
                <a:ea typeface="Google Sans"/>
                <a:cs typeface="Google Sans"/>
                <a:sym typeface="Google Sans"/>
              </a:defRPr>
            </a:lvl9pPr>
          </a:lstStyle>
          <a:p/>
        </p:txBody>
      </p:sp>
      <p:pic>
        <p:nvPicPr>
          <p:cNvPr id="182" name="Google Shape;182;p41"/>
          <p:cNvPicPr preferRelativeResize="0"/>
          <p:nvPr/>
        </p:nvPicPr>
        <p:blipFill>
          <a:blip r:embed="rId2">
            <a:alphaModFix/>
          </a:blip>
          <a:stretch>
            <a:fillRect/>
          </a:stretch>
        </p:blipFill>
        <p:spPr>
          <a:xfrm>
            <a:off x="915900" y="869867"/>
            <a:ext cx="6960128" cy="1288000"/>
          </a:xfrm>
          <a:prstGeom prst="rect">
            <a:avLst/>
          </a:prstGeom>
          <a:noFill/>
          <a:ln>
            <a:noFill/>
          </a:ln>
        </p:spPr>
      </p:pic>
      <p:pic>
        <p:nvPicPr>
          <p:cNvPr id="183" name="Google Shape;183;p41"/>
          <p:cNvPicPr preferRelativeResize="0"/>
          <p:nvPr/>
        </p:nvPicPr>
        <p:blipFill>
          <a:blip r:embed="rId3">
            <a:alphaModFix/>
          </a:blip>
          <a:stretch>
            <a:fillRect/>
          </a:stretch>
        </p:blipFill>
        <p:spPr>
          <a:xfrm>
            <a:off x="23274" y="0"/>
            <a:ext cx="24362860" cy="1371600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de" showMasterSp="0">
  <p:cSld name="Quote_2">
    <p:bg>
      <p:bgPr>
        <a:blipFill>
          <a:blip r:embed="rId2">
            <a:alphaModFix/>
          </a:blip>
          <a:stretch>
            <a:fillRect/>
          </a:stretch>
        </a:blipFill>
      </p:bgPr>
    </p:bg>
    <p:spTree>
      <p:nvGrpSpPr>
        <p:cNvPr id="16" name="Shape 16"/>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Blue" showMasterSp="0">
  <p:cSld name="Quote_3_2">
    <p:bg>
      <p:bgPr>
        <a:blipFill>
          <a:blip r:embed="rId2">
            <a:alphaModFix/>
          </a:blip>
          <a:stretch>
            <a:fillRect/>
          </a:stretch>
        </a:blipFill>
      </p:bgPr>
    </p:bg>
    <p:spTree>
      <p:nvGrpSpPr>
        <p:cNvPr id="184" name="Shape 184"/>
        <p:cNvGrpSpPr/>
        <p:nvPr/>
      </p:nvGrpSpPr>
      <p:grpSpPr>
        <a:xfrm>
          <a:off x="0" y="0"/>
          <a:ext cx="0" cy="0"/>
          <a:chOff x="0" y="0"/>
          <a:chExt cx="0" cy="0"/>
        </a:xfrm>
      </p:grpSpPr>
      <p:sp>
        <p:nvSpPr>
          <p:cNvPr id="185" name="Google Shape;185;p42"/>
          <p:cNvSpPr txBox="1"/>
          <p:nvPr>
            <p:ph type="title"/>
          </p:nvPr>
        </p:nvSpPr>
        <p:spPr>
          <a:xfrm>
            <a:off x="4831575" y="4041275"/>
            <a:ext cx="14571300" cy="20058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186" name="Google Shape;186;p42"/>
          <p:cNvSpPr txBox="1"/>
          <p:nvPr>
            <p:ph idx="1" type="subTitle"/>
          </p:nvPr>
        </p:nvSpPr>
        <p:spPr>
          <a:xfrm>
            <a:off x="5068350" y="9657450"/>
            <a:ext cx="14858700" cy="20058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1"/>
                </a:solidFill>
                <a:latin typeface="Roboto Mono"/>
                <a:ea typeface="Roboto Mono"/>
                <a:cs typeface="Roboto Mono"/>
                <a:sym typeface="Roboto Mono"/>
              </a:defRPr>
            </a:lvl1pPr>
            <a:lvl2pPr lvl="1" rtl="0">
              <a:spcBef>
                <a:spcPts val="3200"/>
              </a:spcBef>
              <a:spcAft>
                <a:spcPts val="0"/>
              </a:spcAft>
              <a:buNone/>
              <a:defRPr>
                <a:highlight>
                  <a:schemeClr val="accent1"/>
                </a:highlight>
                <a:latin typeface="Google Sans"/>
                <a:ea typeface="Google Sans"/>
                <a:cs typeface="Google Sans"/>
                <a:sym typeface="Google Sans"/>
              </a:defRPr>
            </a:lvl2pPr>
            <a:lvl3pPr lvl="2" rtl="0">
              <a:spcBef>
                <a:spcPts val="3200"/>
              </a:spcBef>
              <a:spcAft>
                <a:spcPts val="0"/>
              </a:spcAft>
              <a:buNone/>
              <a:defRPr>
                <a:highlight>
                  <a:schemeClr val="accent1"/>
                </a:highlight>
                <a:latin typeface="Google Sans"/>
                <a:ea typeface="Google Sans"/>
                <a:cs typeface="Google Sans"/>
                <a:sym typeface="Google Sans"/>
              </a:defRPr>
            </a:lvl3pPr>
            <a:lvl4pPr lvl="3" rtl="0">
              <a:spcBef>
                <a:spcPts val="3200"/>
              </a:spcBef>
              <a:spcAft>
                <a:spcPts val="0"/>
              </a:spcAft>
              <a:buNone/>
              <a:defRPr>
                <a:highlight>
                  <a:schemeClr val="accent1"/>
                </a:highlight>
                <a:latin typeface="Google Sans"/>
                <a:ea typeface="Google Sans"/>
                <a:cs typeface="Google Sans"/>
                <a:sym typeface="Google Sans"/>
              </a:defRPr>
            </a:lvl4pPr>
            <a:lvl5pPr lvl="4" rtl="0">
              <a:spcBef>
                <a:spcPts val="3200"/>
              </a:spcBef>
              <a:spcAft>
                <a:spcPts val="0"/>
              </a:spcAft>
              <a:buNone/>
              <a:defRPr>
                <a:highlight>
                  <a:schemeClr val="accent1"/>
                </a:highlight>
                <a:latin typeface="Google Sans"/>
                <a:ea typeface="Google Sans"/>
                <a:cs typeface="Google Sans"/>
                <a:sym typeface="Google Sans"/>
              </a:defRPr>
            </a:lvl5pPr>
            <a:lvl6pPr lvl="5" rtl="0">
              <a:spcBef>
                <a:spcPts val="3200"/>
              </a:spcBef>
              <a:spcAft>
                <a:spcPts val="0"/>
              </a:spcAft>
              <a:buNone/>
              <a:defRPr>
                <a:highlight>
                  <a:schemeClr val="accent1"/>
                </a:highlight>
                <a:latin typeface="Google Sans"/>
                <a:ea typeface="Google Sans"/>
                <a:cs typeface="Google Sans"/>
                <a:sym typeface="Google Sans"/>
              </a:defRPr>
            </a:lvl6pPr>
            <a:lvl7pPr lvl="6" rtl="0">
              <a:spcBef>
                <a:spcPts val="3200"/>
              </a:spcBef>
              <a:spcAft>
                <a:spcPts val="0"/>
              </a:spcAft>
              <a:buNone/>
              <a:defRPr>
                <a:highlight>
                  <a:schemeClr val="accent1"/>
                </a:highlight>
                <a:latin typeface="Google Sans"/>
                <a:ea typeface="Google Sans"/>
                <a:cs typeface="Google Sans"/>
                <a:sym typeface="Google Sans"/>
              </a:defRPr>
            </a:lvl7pPr>
            <a:lvl8pPr lvl="7" rtl="0">
              <a:spcBef>
                <a:spcPts val="3200"/>
              </a:spcBef>
              <a:spcAft>
                <a:spcPts val="0"/>
              </a:spcAft>
              <a:buNone/>
              <a:defRPr>
                <a:highlight>
                  <a:schemeClr val="accent1"/>
                </a:highlight>
                <a:latin typeface="Google Sans"/>
                <a:ea typeface="Google Sans"/>
                <a:cs typeface="Google Sans"/>
                <a:sym typeface="Google Sans"/>
              </a:defRPr>
            </a:lvl8pPr>
            <a:lvl9pPr lvl="8" rtl="0">
              <a:spcBef>
                <a:spcPts val="3200"/>
              </a:spcBef>
              <a:spcAft>
                <a:spcPts val="3200"/>
              </a:spcAft>
              <a:buNone/>
              <a:defRPr>
                <a:highlight>
                  <a:schemeClr val="accent1"/>
                </a:highlight>
                <a:latin typeface="Google Sans"/>
                <a:ea typeface="Google Sans"/>
                <a:cs typeface="Google Sans"/>
                <a:sym typeface="Google Sans"/>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Headline" showMasterSp="0">
  <p:cSld name="Title Slide_1">
    <p:bg>
      <p:bgPr>
        <a:solidFill>
          <a:srgbClr val="FFFFFF"/>
        </a:solidFill>
      </p:bgPr>
    </p:bg>
    <p:spTree>
      <p:nvGrpSpPr>
        <p:cNvPr id="187" name="Shape 187"/>
        <p:cNvGrpSpPr/>
        <p:nvPr/>
      </p:nvGrpSpPr>
      <p:grpSpPr>
        <a:xfrm>
          <a:off x="0" y="0"/>
          <a:ext cx="0" cy="0"/>
          <a:chOff x="0" y="0"/>
          <a:chExt cx="0" cy="0"/>
        </a:xfrm>
      </p:grpSpPr>
      <p:sp>
        <p:nvSpPr>
          <p:cNvPr id="188" name="Google Shape;188;p43"/>
          <p:cNvSpPr txBox="1"/>
          <p:nvPr>
            <p:ph type="title"/>
          </p:nvPr>
        </p:nvSpPr>
        <p:spPr>
          <a:xfrm>
            <a:off x="997500" y="992583"/>
            <a:ext cx="21927300" cy="1312800"/>
          </a:xfrm>
          <a:prstGeom prst="rect">
            <a:avLst/>
          </a:prstGeom>
        </p:spPr>
        <p:txBody>
          <a:bodyPr anchorCtr="0" anchor="t" bIns="152400" lIns="152400" spcFirstLastPara="1" rIns="152400" wrap="square" tIns="152400">
            <a:normAutofit/>
          </a:bodyPr>
          <a:lstStyle>
            <a:lvl1pPr lvl="0" rtl="0">
              <a:spcBef>
                <a:spcPts val="0"/>
              </a:spcBef>
              <a:spcAft>
                <a:spcPts val="0"/>
              </a:spcAft>
              <a:buNone/>
              <a:defRPr sz="6100">
                <a:latin typeface="Google Sans"/>
                <a:ea typeface="Google Sans"/>
                <a:cs typeface="Google Sans"/>
                <a:sym typeface="Google Sans"/>
              </a:defRPr>
            </a:lvl1pPr>
            <a:lvl2pPr lvl="1" rtl="0">
              <a:spcBef>
                <a:spcPts val="0"/>
              </a:spcBef>
              <a:spcAft>
                <a:spcPts val="0"/>
              </a:spcAft>
              <a:buNone/>
              <a:defRPr sz="6100">
                <a:solidFill>
                  <a:srgbClr val="666666"/>
                </a:solidFill>
                <a:latin typeface="Google Sans"/>
                <a:ea typeface="Google Sans"/>
                <a:cs typeface="Google Sans"/>
                <a:sym typeface="Google Sans"/>
              </a:defRPr>
            </a:lvl2pPr>
            <a:lvl3pPr lvl="2" rtl="0">
              <a:spcBef>
                <a:spcPts val="0"/>
              </a:spcBef>
              <a:spcAft>
                <a:spcPts val="0"/>
              </a:spcAft>
              <a:buNone/>
              <a:defRPr sz="6100">
                <a:solidFill>
                  <a:srgbClr val="666666"/>
                </a:solidFill>
                <a:latin typeface="Google Sans"/>
                <a:ea typeface="Google Sans"/>
                <a:cs typeface="Google Sans"/>
                <a:sym typeface="Google Sans"/>
              </a:defRPr>
            </a:lvl3pPr>
            <a:lvl4pPr lvl="3" rtl="0">
              <a:spcBef>
                <a:spcPts val="0"/>
              </a:spcBef>
              <a:spcAft>
                <a:spcPts val="0"/>
              </a:spcAft>
              <a:buNone/>
              <a:defRPr sz="6100">
                <a:solidFill>
                  <a:srgbClr val="666666"/>
                </a:solidFill>
                <a:latin typeface="Google Sans"/>
                <a:ea typeface="Google Sans"/>
                <a:cs typeface="Google Sans"/>
                <a:sym typeface="Google Sans"/>
              </a:defRPr>
            </a:lvl4pPr>
            <a:lvl5pPr lvl="4" rtl="0">
              <a:spcBef>
                <a:spcPts val="0"/>
              </a:spcBef>
              <a:spcAft>
                <a:spcPts val="0"/>
              </a:spcAft>
              <a:buNone/>
              <a:defRPr sz="6100">
                <a:solidFill>
                  <a:srgbClr val="666666"/>
                </a:solidFill>
                <a:latin typeface="Google Sans"/>
                <a:ea typeface="Google Sans"/>
                <a:cs typeface="Google Sans"/>
                <a:sym typeface="Google Sans"/>
              </a:defRPr>
            </a:lvl5pPr>
            <a:lvl6pPr lvl="5" rtl="0">
              <a:spcBef>
                <a:spcPts val="0"/>
              </a:spcBef>
              <a:spcAft>
                <a:spcPts val="0"/>
              </a:spcAft>
              <a:buNone/>
              <a:defRPr sz="6100">
                <a:solidFill>
                  <a:srgbClr val="666666"/>
                </a:solidFill>
                <a:latin typeface="Google Sans"/>
                <a:ea typeface="Google Sans"/>
                <a:cs typeface="Google Sans"/>
                <a:sym typeface="Google Sans"/>
              </a:defRPr>
            </a:lvl6pPr>
            <a:lvl7pPr lvl="6" rtl="0">
              <a:spcBef>
                <a:spcPts val="0"/>
              </a:spcBef>
              <a:spcAft>
                <a:spcPts val="0"/>
              </a:spcAft>
              <a:buNone/>
              <a:defRPr sz="6100">
                <a:solidFill>
                  <a:srgbClr val="666666"/>
                </a:solidFill>
                <a:latin typeface="Google Sans"/>
                <a:ea typeface="Google Sans"/>
                <a:cs typeface="Google Sans"/>
                <a:sym typeface="Google Sans"/>
              </a:defRPr>
            </a:lvl7pPr>
            <a:lvl8pPr lvl="7" rtl="0">
              <a:spcBef>
                <a:spcPts val="0"/>
              </a:spcBef>
              <a:spcAft>
                <a:spcPts val="0"/>
              </a:spcAft>
              <a:buNone/>
              <a:defRPr sz="6100">
                <a:solidFill>
                  <a:srgbClr val="666666"/>
                </a:solidFill>
                <a:latin typeface="Google Sans"/>
                <a:ea typeface="Google Sans"/>
                <a:cs typeface="Google Sans"/>
                <a:sym typeface="Google Sans"/>
              </a:defRPr>
            </a:lvl8pPr>
            <a:lvl9pPr lvl="8" rtl="0">
              <a:spcBef>
                <a:spcPts val="0"/>
              </a:spcBef>
              <a:spcAft>
                <a:spcPts val="0"/>
              </a:spcAft>
              <a:buNone/>
              <a:defRPr sz="6100">
                <a:solidFill>
                  <a:srgbClr val="666666"/>
                </a:solidFill>
                <a:latin typeface="Google Sans"/>
                <a:ea typeface="Google Sans"/>
                <a:cs typeface="Google Sans"/>
                <a:sym typeface="Google Sans"/>
              </a:defRPr>
            </a:lvl9pPr>
          </a:lstStyle>
          <a:p/>
        </p:txBody>
      </p:sp>
      <p:sp>
        <p:nvSpPr>
          <p:cNvPr id="189" name="Google Shape;189;p43"/>
          <p:cNvSpPr txBox="1"/>
          <p:nvPr>
            <p:ph idx="1" type="body"/>
          </p:nvPr>
        </p:nvSpPr>
        <p:spPr>
          <a:xfrm>
            <a:off x="1124500" y="3587500"/>
            <a:ext cx="22147200" cy="8147100"/>
          </a:xfrm>
          <a:prstGeom prst="rect">
            <a:avLst/>
          </a:prstGeom>
        </p:spPr>
        <p:txBody>
          <a:bodyPr anchorCtr="0" anchor="t" bIns="152400" lIns="152400" spcFirstLastPara="1" rIns="152400" wrap="square" tIns="152400">
            <a:normAutofit/>
          </a:bodyPr>
          <a:lstStyle>
            <a:lvl1pPr indent="-228600" lvl="0" marL="457200" marR="0" rtl="0" algn="l">
              <a:lnSpc>
                <a:spcPct val="100000"/>
              </a:lnSpc>
              <a:spcBef>
                <a:spcPts val="0"/>
              </a:spcBef>
              <a:spcAft>
                <a:spcPts val="0"/>
              </a:spcAft>
              <a:buNone/>
              <a:defRPr sz="2900">
                <a:solidFill>
                  <a:schemeClr val="accent5"/>
                </a:solidFill>
                <a:latin typeface="Google Sans"/>
                <a:ea typeface="Google Sans"/>
                <a:cs typeface="Google Sans"/>
                <a:sym typeface="Google Sans"/>
              </a:defRPr>
            </a:lvl1pPr>
            <a:lvl2pPr indent="-412750" lvl="1" marL="914400" rtl="0">
              <a:spcBef>
                <a:spcPts val="0"/>
              </a:spcBef>
              <a:spcAft>
                <a:spcPts val="0"/>
              </a:spcAft>
              <a:buClr>
                <a:schemeClr val="accent5"/>
              </a:buClr>
              <a:buSzPts val="2900"/>
              <a:buFont typeface="Google Sans"/>
              <a:buChar char="○"/>
              <a:defRPr sz="2900">
                <a:solidFill>
                  <a:schemeClr val="accent5"/>
                </a:solidFill>
                <a:latin typeface="Google Sans"/>
                <a:ea typeface="Google Sans"/>
                <a:cs typeface="Google Sans"/>
                <a:sym typeface="Google Sans"/>
              </a:defRPr>
            </a:lvl2pPr>
            <a:lvl3pPr indent="-412750" lvl="2" marL="1371600" rtl="0">
              <a:spcBef>
                <a:spcPts val="0"/>
              </a:spcBef>
              <a:spcAft>
                <a:spcPts val="0"/>
              </a:spcAft>
              <a:buClr>
                <a:schemeClr val="accent5"/>
              </a:buClr>
              <a:buSzPts val="2900"/>
              <a:buFont typeface="Google Sans"/>
              <a:buChar char="■"/>
              <a:defRPr sz="2900">
                <a:solidFill>
                  <a:schemeClr val="accent5"/>
                </a:solidFill>
                <a:latin typeface="Google Sans"/>
                <a:ea typeface="Google Sans"/>
                <a:cs typeface="Google Sans"/>
                <a:sym typeface="Google Sans"/>
              </a:defRPr>
            </a:lvl3pPr>
            <a:lvl4pPr indent="-412750" lvl="3" marL="1828800" rtl="0">
              <a:spcBef>
                <a:spcPts val="0"/>
              </a:spcBef>
              <a:spcAft>
                <a:spcPts val="0"/>
              </a:spcAft>
              <a:buClr>
                <a:schemeClr val="accent5"/>
              </a:buClr>
              <a:buSzPts val="2900"/>
              <a:buFont typeface="Google Sans"/>
              <a:buChar char="●"/>
              <a:defRPr sz="2900">
                <a:solidFill>
                  <a:schemeClr val="accent5"/>
                </a:solidFill>
                <a:latin typeface="Google Sans"/>
                <a:ea typeface="Google Sans"/>
                <a:cs typeface="Google Sans"/>
                <a:sym typeface="Google Sans"/>
              </a:defRPr>
            </a:lvl4pPr>
            <a:lvl5pPr indent="-412750" lvl="4" marL="2286000" rtl="0">
              <a:spcBef>
                <a:spcPts val="0"/>
              </a:spcBef>
              <a:spcAft>
                <a:spcPts val="0"/>
              </a:spcAft>
              <a:buClr>
                <a:schemeClr val="accent5"/>
              </a:buClr>
              <a:buSzPts val="2900"/>
              <a:buFont typeface="Google Sans"/>
              <a:buChar char="○"/>
              <a:defRPr sz="2900">
                <a:solidFill>
                  <a:schemeClr val="accent5"/>
                </a:solidFill>
                <a:latin typeface="Google Sans"/>
                <a:ea typeface="Google Sans"/>
                <a:cs typeface="Google Sans"/>
                <a:sym typeface="Google Sans"/>
              </a:defRPr>
            </a:lvl5pPr>
            <a:lvl6pPr indent="-412750" lvl="5" marL="2743200" rtl="0">
              <a:spcBef>
                <a:spcPts val="0"/>
              </a:spcBef>
              <a:spcAft>
                <a:spcPts val="0"/>
              </a:spcAft>
              <a:buClr>
                <a:schemeClr val="accent5"/>
              </a:buClr>
              <a:buSzPts val="2900"/>
              <a:buFont typeface="Google Sans"/>
              <a:buChar char="■"/>
              <a:defRPr sz="2900">
                <a:solidFill>
                  <a:schemeClr val="accent5"/>
                </a:solidFill>
                <a:latin typeface="Google Sans"/>
                <a:ea typeface="Google Sans"/>
                <a:cs typeface="Google Sans"/>
                <a:sym typeface="Google Sans"/>
              </a:defRPr>
            </a:lvl6pPr>
            <a:lvl7pPr indent="-412750" lvl="6" marL="3200400" rtl="0">
              <a:spcBef>
                <a:spcPts val="0"/>
              </a:spcBef>
              <a:spcAft>
                <a:spcPts val="0"/>
              </a:spcAft>
              <a:buClr>
                <a:schemeClr val="accent5"/>
              </a:buClr>
              <a:buSzPts val="2900"/>
              <a:buFont typeface="Google Sans"/>
              <a:buChar char="●"/>
              <a:defRPr sz="2900">
                <a:solidFill>
                  <a:schemeClr val="accent5"/>
                </a:solidFill>
                <a:latin typeface="Google Sans"/>
                <a:ea typeface="Google Sans"/>
                <a:cs typeface="Google Sans"/>
                <a:sym typeface="Google Sans"/>
              </a:defRPr>
            </a:lvl7pPr>
            <a:lvl8pPr indent="-412750" lvl="7" marL="3657600" rtl="0">
              <a:spcBef>
                <a:spcPts val="0"/>
              </a:spcBef>
              <a:spcAft>
                <a:spcPts val="0"/>
              </a:spcAft>
              <a:buClr>
                <a:schemeClr val="accent5"/>
              </a:buClr>
              <a:buSzPts val="2900"/>
              <a:buFont typeface="Google Sans"/>
              <a:buChar char="○"/>
              <a:defRPr sz="2900">
                <a:solidFill>
                  <a:schemeClr val="accent5"/>
                </a:solidFill>
                <a:latin typeface="Google Sans"/>
                <a:ea typeface="Google Sans"/>
                <a:cs typeface="Google Sans"/>
                <a:sym typeface="Google Sans"/>
              </a:defRPr>
            </a:lvl8pPr>
            <a:lvl9pPr indent="-412750" lvl="8" marL="4114800" rtl="0">
              <a:spcBef>
                <a:spcPts val="0"/>
              </a:spcBef>
              <a:spcAft>
                <a:spcPts val="0"/>
              </a:spcAft>
              <a:buClr>
                <a:schemeClr val="accent5"/>
              </a:buClr>
              <a:buSzPts val="2900"/>
              <a:buFont typeface="Google Sans"/>
              <a:buChar char="■"/>
              <a:defRPr sz="2900">
                <a:solidFill>
                  <a:schemeClr val="accent5"/>
                </a:solidFill>
                <a:latin typeface="Google Sans"/>
                <a:ea typeface="Google Sans"/>
                <a:cs typeface="Google Sans"/>
                <a:sym typeface="Google Sans"/>
              </a:defRPr>
            </a:lvl9pPr>
          </a:lstStyle>
          <a:p/>
        </p:txBody>
      </p:sp>
      <p:sp>
        <p:nvSpPr>
          <p:cNvPr id="190" name="Google Shape;190;p43"/>
          <p:cNvSpPr txBox="1"/>
          <p:nvPr/>
        </p:nvSpPr>
        <p:spPr>
          <a:xfrm>
            <a:off x="19982583" y="12920391"/>
            <a:ext cx="3624900" cy="403200"/>
          </a:xfrm>
          <a:prstGeom prst="rect">
            <a:avLst/>
          </a:prstGeom>
          <a:noFill/>
          <a:ln>
            <a:noFill/>
          </a:ln>
        </p:spPr>
        <p:txBody>
          <a:bodyPr anchorCtr="0" anchor="t" bIns="152400" lIns="152400" spcFirstLastPara="1" rIns="152400" wrap="square" tIns="152400">
            <a:noAutofit/>
          </a:bodyPr>
          <a:lstStyle/>
          <a:p>
            <a:pPr indent="0" lvl="0" marL="0" rtl="0" algn="r">
              <a:lnSpc>
                <a:spcPct val="140000"/>
              </a:lnSpc>
              <a:spcBef>
                <a:spcPts val="0"/>
              </a:spcBef>
              <a:spcAft>
                <a:spcPts val="0"/>
              </a:spcAft>
              <a:buClr>
                <a:srgbClr val="000000"/>
              </a:buClr>
              <a:buSzPts val="1900"/>
              <a:buFont typeface="Arial"/>
              <a:buNone/>
            </a:pPr>
            <a:r>
              <a:rPr lang="en-US" sz="1100">
                <a:solidFill>
                  <a:srgbClr val="CCCCCC"/>
                </a:solidFill>
                <a:latin typeface="Google Sans Medium"/>
                <a:ea typeface="Google Sans Medium"/>
                <a:cs typeface="Google Sans Medium"/>
                <a:sym typeface="Google Sans Medium"/>
              </a:rPr>
              <a:t> 2019   </a:t>
            </a:r>
            <a:r>
              <a:rPr lang="en-US" sz="1100">
                <a:solidFill>
                  <a:srgbClr val="CCCCCC"/>
                </a:solidFill>
                <a:latin typeface="Google Sans"/>
                <a:ea typeface="Google Sans"/>
                <a:cs typeface="Google Sans"/>
                <a:sym typeface="Google Sans"/>
              </a:rPr>
              <a:t> |    </a:t>
            </a:r>
            <a:r>
              <a:rPr lang="en-US" sz="1100">
                <a:solidFill>
                  <a:srgbClr val="CCCCCC"/>
                </a:solidFill>
                <a:latin typeface="Google Sans Medium"/>
                <a:ea typeface="Google Sans Medium"/>
                <a:cs typeface="Google Sans Medium"/>
                <a:sym typeface="Google Sans Medium"/>
              </a:rPr>
              <a:t>Confidential and Proprietary  pg. </a:t>
            </a:r>
            <a:fld id="{00000000-1234-1234-1234-123412341234}" type="slidenum">
              <a:rPr lang="en-US" sz="1100">
                <a:solidFill>
                  <a:srgbClr val="CCCCCC"/>
                </a:solidFill>
                <a:latin typeface="Google Sans Medium"/>
                <a:ea typeface="Google Sans Medium"/>
                <a:cs typeface="Google Sans Medium"/>
                <a:sym typeface="Google Sans Medium"/>
              </a:rPr>
              <a:t>‹#›</a:t>
            </a:fld>
            <a:endParaRPr sz="1100">
              <a:solidFill>
                <a:srgbClr val="CCCCCC"/>
              </a:solidFill>
              <a:latin typeface="Google Sans Medium"/>
              <a:ea typeface="Google Sans Medium"/>
              <a:cs typeface="Google Sans Medium"/>
              <a:sym typeface="Google Sans Medium"/>
            </a:endParaRPr>
          </a:p>
        </p:txBody>
      </p:sp>
      <p:pic>
        <p:nvPicPr>
          <p:cNvPr id="191" name="Google Shape;191;p43"/>
          <p:cNvPicPr preferRelativeResize="0"/>
          <p:nvPr/>
        </p:nvPicPr>
        <p:blipFill>
          <a:blip r:embed="rId2">
            <a:alphaModFix/>
          </a:blip>
          <a:stretch>
            <a:fillRect/>
          </a:stretch>
        </p:blipFill>
        <p:spPr>
          <a:xfrm>
            <a:off x="781607" y="12985799"/>
            <a:ext cx="932931" cy="30499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de" showMasterSp="0">
  <p:cSld name="Quote_2">
    <p:bg>
      <p:bgPr>
        <a:blipFill>
          <a:blip r:embed="rId2">
            <a:alphaModFix/>
          </a:blip>
          <a:stretch>
            <a:fillRect/>
          </a:stretch>
        </a:blipFill>
      </p:bgPr>
    </p:bg>
    <p:spTree>
      <p:nvGrpSpPr>
        <p:cNvPr id="192" name="Shape 192"/>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 Green" showMasterSp="0">
  <p:cSld name="Title, Subtitle, &amp; Bullets_2_2">
    <p:bg>
      <p:bgPr>
        <a:blipFill>
          <a:blip r:embed="rId2">
            <a:alphaModFix/>
          </a:blip>
          <a:stretch>
            <a:fillRect/>
          </a:stretch>
        </a:blipFill>
      </p:bgPr>
    </p:bg>
    <p:spTree>
      <p:nvGrpSpPr>
        <p:cNvPr id="193" name="Shape 193"/>
        <p:cNvGrpSpPr/>
        <p:nvPr/>
      </p:nvGrpSpPr>
      <p:grpSpPr>
        <a:xfrm>
          <a:off x="0" y="0"/>
          <a:ext cx="0" cy="0"/>
          <a:chOff x="0" y="0"/>
          <a:chExt cx="0" cy="0"/>
        </a:xfrm>
      </p:grpSpPr>
      <p:sp>
        <p:nvSpPr>
          <p:cNvPr id="194" name="Google Shape;194;p45"/>
          <p:cNvSpPr txBox="1"/>
          <p:nvPr/>
        </p:nvSpPr>
        <p:spPr>
          <a:xfrm>
            <a:off x="2434620" y="5048879"/>
            <a:ext cx="18101400" cy="2759400"/>
          </a:xfrm>
          <a:prstGeom prst="rect">
            <a:avLst/>
          </a:prstGeom>
          <a:noFill/>
          <a:ln>
            <a:noFill/>
          </a:ln>
        </p:spPr>
        <p:txBody>
          <a:bodyPr anchorCtr="0" anchor="t" bIns="91425" lIns="91425" spcFirstLastPara="1" rIns="91425" wrap="square" tIns="91425">
            <a:noAutofit/>
          </a:bodyPr>
          <a:lstStyle/>
          <a:p>
            <a:pPr indent="-222250" lvl="0" marL="635000" rtl="0" algn="l">
              <a:spcBef>
                <a:spcPts val="5900"/>
              </a:spcBef>
              <a:spcAft>
                <a:spcPts val="0"/>
              </a:spcAft>
              <a:buNone/>
            </a:pPr>
            <a:r>
              <a:t/>
            </a:r>
            <a:endParaRPr sz="5200">
              <a:latin typeface="Helvetica Neue"/>
              <a:ea typeface="Helvetica Neue"/>
              <a:cs typeface="Helvetica Neue"/>
              <a:sym typeface="Helvetica Neue"/>
            </a:endParaRPr>
          </a:p>
        </p:txBody>
      </p:sp>
      <p:sp>
        <p:nvSpPr>
          <p:cNvPr id="195" name="Google Shape;195;p45"/>
          <p:cNvSpPr txBox="1"/>
          <p:nvPr>
            <p:ph idx="1" type="body"/>
          </p:nvPr>
        </p:nvSpPr>
        <p:spPr>
          <a:xfrm>
            <a:off x="2477575" y="6102575"/>
            <a:ext cx="15843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57200" lvl="2" marL="1371600" rtl="0">
              <a:spcBef>
                <a:spcPts val="0"/>
              </a:spcBef>
              <a:spcAft>
                <a:spcPts val="0"/>
              </a:spcAft>
              <a:buSzPts val="3600"/>
              <a:buFont typeface="Open Sans Light"/>
              <a:buChar char="■"/>
              <a:defRPr sz="3600">
                <a:latin typeface="Open Sans Light"/>
                <a:ea typeface="Open Sans Light"/>
                <a:cs typeface="Open Sans Light"/>
                <a:sym typeface="Open Sans Light"/>
              </a:defRPr>
            </a:lvl3pPr>
            <a:lvl4pPr indent="-457200" lvl="3" marL="1828800" rtl="0">
              <a:spcBef>
                <a:spcPts val="0"/>
              </a:spcBef>
              <a:spcAft>
                <a:spcPts val="0"/>
              </a:spcAft>
              <a:buSzPts val="3600"/>
              <a:buFont typeface="Open Sans Light"/>
              <a:buChar char="●"/>
              <a:defRPr sz="3600">
                <a:latin typeface="Open Sans Light"/>
                <a:ea typeface="Open Sans Light"/>
                <a:cs typeface="Open Sans Light"/>
                <a:sym typeface="Open Sans Light"/>
              </a:defRPr>
            </a:lvl4pPr>
            <a:lvl5pPr indent="-419100" lvl="4" marL="2286000" rtl="0">
              <a:spcBef>
                <a:spcPts val="0"/>
              </a:spcBef>
              <a:spcAft>
                <a:spcPts val="0"/>
              </a:spcAft>
              <a:buSzPts val="3000"/>
              <a:buFont typeface="Open Sans Light"/>
              <a:buChar char="○"/>
              <a:defRPr sz="3000">
                <a:latin typeface="Open Sans Light"/>
                <a:ea typeface="Open Sans Light"/>
                <a:cs typeface="Open Sans Light"/>
                <a:sym typeface="Open Sans Light"/>
              </a:defRPr>
            </a:lvl5pPr>
            <a:lvl6pPr indent="-419100" lvl="5" marL="2743200" rtl="0">
              <a:spcBef>
                <a:spcPts val="0"/>
              </a:spcBef>
              <a:spcAft>
                <a:spcPts val="0"/>
              </a:spcAft>
              <a:buSzPts val="3000"/>
              <a:buFont typeface="Open Sans Light"/>
              <a:buChar char="■"/>
              <a:defRPr sz="3000">
                <a:latin typeface="Open Sans Light"/>
                <a:ea typeface="Open Sans Light"/>
                <a:cs typeface="Open Sans Light"/>
                <a:sym typeface="Open Sans Light"/>
              </a:defRPr>
            </a:lvl6pPr>
            <a:lvl7pPr indent="-419100" lvl="6" marL="3200400" rtl="0">
              <a:spcBef>
                <a:spcPts val="0"/>
              </a:spcBef>
              <a:spcAft>
                <a:spcPts val="0"/>
              </a:spcAft>
              <a:buSzPts val="3000"/>
              <a:buFont typeface="Open Sans Light"/>
              <a:buChar char="●"/>
              <a:defRPr sz="3000">
                <a:latin typeface="Open Sans Light"/>
                <a:ea typeface="Open Sans Light"/>
                <a:cs typeface="Open Sans Light"/>
                <a:sym typeface="Open Sans Light"/>
              </a:defRPr>
            </a:lvl7pPr>
            <a:lvl8pPr indent="-419100" lvl="7" marL="3657600" rtl="0">
              <a:spcBef>
                <a:spcPts val="0"/>
              </a:spcBef>
              <a:spcAft>
                <a:spcPts val="0"/>
              </a:spcAft>
              <a:buSzPts val="3000"/>
              <a:buFont typeface="Open Sans Light"/>
              <a:buChar char="○"/>
              <a:defRPr sz="3000">
                <a:latin typeface="Open Sans Light"/>
                <a:ea typeface="Open Sans Light"/>
                <a:cs typeface="Open Sans Light"/>
                <a:sym typeface="Open Sans Light"/>
              </a:defRPr>
            </a:lvl8pPr>
            <a:lvl9pPr indent="-419100" lvl="8" marL="4114800" rtl="0">
              <a:spcBef>
                <a:spcPts val="0"/>
              </a:spcBef>
              <a:spcAft>
                <a:spcPts val="0"/>
              </a:spcAft>
              <a:buSzPts val="3000"/>
              <a:buFont typeface="Open Sans Light"/>
              <a:buChar char="■"/>
              <a:defRPr sz="3000">
                <a:latin typeface="Open Sans Light"/>
                <a:ea typeface="Open Sans Light"/>
                <a:cs typeface="Open Sans Light"/>
                <a:sym typeface="Open Sans Light"/>
              </a:defRPr>
            </a:lvl9pPr>
          </a:lstStyle>
          <a:p/>
        </p:txBody>
      </p:sp>
      <p:sp>
        <p:nvSpPr>
          <p:cNvPr id="196" name="Google Shape;196;p45"/>
          <p:cNvSpPr txBox="1"/>
          <p:nvPr>
            <p:ph type="title"/>
          </p:nvPr>
        </p:nvSpPr>
        <p:spPr>
          <a:xfrm>
            <a:off x="2278700" y="3143550"/>
            <a:ext cx="14542500" cy="20058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197" name="Google Shape;197;p45"/>
          <p:cNvSpPr txBox="1"/>
          <p:nvPr>
            <p:ph idx="2" type="subTitle"/>
          </p:nvPr>
        </p:nvSpPr>
        <p:spPr>
          <a:xfrm>
            <a:off x="2477575" y="4888700"/>
            <a:ext cx="17061900" cy="20058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4"/>
                </a:solidFill>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Style 01 - Green" showMasterSp="0">
  <p:cSld name="Title, Subtitle, &amp; Bullets_1_2_1_2">
    <p:bg>
      <p:bgPr>
        <a:blipFill>
          <a:blip r:embed="rId2">
            <a:alphaModFix/>
          </a:blip>
          <a:stretch>
            <a:fillRect/>
          </a:stretch>
        </a:blipFill>
      </p:bgPr>
    </p:bg>
    <p:spTree>
      <p:nvGrpSpPr>
        <p:cNvPr id="198" name="Shape 198"/>
        <p:cNvGrpSpPr/>
        <p:nvPr/>
      </p:nvGrpSpPr>
      <p:grpSpPr>
        <a:xfrm>
          <a:off x="0" y="0"/>
          <a:ext cx="0" cy="0"/>
          <a:chOff x="0" y="0"/>
          <a:chExt cx="0" cy="0"/>
        </a:xfrm>
      </p:grpSpPr>
      <p:sp>
        <p:nvSpPr>
          <p:cNvPr id="199" name="Google Shape;199;p46"/>
          <p:cNvSpPr txBox="1"/>
          <p:nvPr/>
        </p:nvSpPr>
        <p:spPr>
          <a:xfrm>
            <a:off x="1160395" y="3195454"/>
            <a:ext cx="18101400" cy="2759400"/>
          </a:xfrm>
          <a:prstGeom prst="rect">
            <a:avLst/>
          </a:prstGeom>
          <a:noFill/>
          <a:ln>
            <a:noFill/>
          </a:ln>
        </p:spPr>
        <p:txBody>
          <a:bodyPr anchorCtr="0" anchor="t" bIns="91425" lIns="91425" spcFirstLastPara="1" rIns="91425" wrap="square" tIns="91425">
            <a:noAutofit/>
          </a:bodyPr>
          <a:lstStyle/>
          <a:p>
            <a:pPr indent="-222250" lvl="0" marL="635000" rtl="0" algn="l">
              <a:spcBef>
                <a:spcPts val="5900"/>
              </a:spcBef>
              <a:spcAft>
                <a:spcPts val="0"/>
              </a:spcAft>
              <a:buNone/>
            </a:pPr>
            <a:r>
              <a:t/>
            </a:r>
            <a:endParaRPr sz="5200">
              <a:latin typeface="Helvetica Neue"/>
              <a:ea typeface="Helvetica Neue"/>
              <a:cs typeface="Helvetica Neue"/>
              <a:sym typeface="Helvetica Neue"/>
            </a:endParaRPr>
          </a:p>
        </p:txBody>
      </p:sp>
      <p:sp>
        <p:nvSpPr>
          <p:cNvPr id="200" name="Google Shape;200;p46"/>
          <p:cNvSpPr txBox="1"/>
          <p:nvPr>
            <p:ph idx="1" type="body"/>
          </p:nvPr>
        </p:nvSpPr>
        <p:spPr>
          <a:xfrm>
            <a:off x="1203350" y="4079650"/>
            <a:ext cx="21906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57200" lvl="2" marL="1371600" rtl="0">
              <a:spcBef>
                <a:spcPts val="0"/>
              </a:spcBef>
              <a:spcAft>
                <a:spcPts val="0"/>
              </a:spcAft>
              <a:buSzPts val="3600"/>
              <a:buFont typeface="Open Sans Light"/>
              <a:buChar char="■"/>
              <a:defRPr sz="3600">
                <a:latin typeface="Open Sans Light"/>
                <a:ea typeface="Open Sans Light"/>
                <a:cs typeface="Open Sans Light"/>
                <a:sym typeface="Open Sans Light"/>
              </a:defRPr>
            </a:lvl3pPr>
            <a:lvl4pPr indent="-457200" lvl="3" marL="1828800" rtl="0">
              <a:spcBef>
                <a:spcPts val="0"/>
              </a:spcBef>
              <a:spcAft>
                <a:spcPts val="0"/>
              </a:spcAft>
              <a:buSzPts val="3600"/>
              <a:buFont typeface="Open Sans Light"/>
              <a:buChar char="●"/>
              <a:defRPr sz="3600">
                <a:latin typeface="Open Sans Light"/>
                <a:ea typeface="Open Sans Light"/>
                <a:cs typeface="Open Sans Light"/>
                <a:sym typeface="Open Sans Light"/>
              </a:defRPr>
            </a:lvl4pPr>
            <a:lvl5pPr indent="-419100" lvl="4" marL="2286000" rtl="0">
              <a:spcBef>
                <a:spcPts val="0"/>
              </a:spcBef>
              <a:spcAft>
                <a:spcPts val="0"/>
              </a:spcAft>
              <a:buSzPts val="3000"/>
              <a:buFont typeface="Open Sans Light"/>
              <a:buChar char="○"/>
              <a:defRPr sz="3000">
                <a:latin typeface="Open Sans Light"/>
                <a:ea typeface="Open Sans Light"/>
                <a:cs typeface="Open Sans Light"/>
                <a:sym typeface="Open Sans Light"/>
              </a:defRPr>
            </a:lvl5pPr>
            <a:lvl6pPr indent="-419100" lvl="5" marL="2743200" rtl="0">
              <a:spcBef>
                <a:spcPts val="0"/>
              </a:spcBef>
              <a:spcAft>
                <a:spcPts val="0"/>
              </a:spcAft>
              <a:buSzPts val="3000"/>
              <a:buFont typeface="Open Sans Light"/>
              <a:buChar char="■"/>
              <a:defRPr sz="3000">
                <a:latin typeface="Open Sans Light"/>
                <a:ea typeface="Open Sans Light"/>
                <a:cs typeface="Open Sans Light"/>
                <a:sym typeface="Open Sans Light"/>
              </a:defRPr>
            </a:lvl6pPr>
            <a:lvl7pPr indent="-419100" lvl="6" marL="3200400" rtl="0">
              <a:spcBef>
                <a:spcPts val="0"/>
              </a:spcBef>
              <a:spcAft>
                <a:spcPts val="0"/>
              </a:spcAft>
              <a:buSzPts val="3000"/>
              <a:buFont typeface="Open Sans Light"/>
              <a:buChar char="●"/>
              <a:defRPr sz="3000">
                <a:latin typeface="Open Sans Light"/>
                <a:ea typeface="Open Sans Light"/>
                <a:cs typeface="Open Sans Light"/>
                <a:sym typeface="Open Sans Light"/>
              </a:defRPr>
            </a:lvl7pPr>
            <a:lvl8pPr indent="-419100" lvl="7" marL="3657600" rtl="0">
              <a:spcBef>
                <a:spcPts val="0"/>
              </a:spcBef>
              <a:spcAft>
                <a:spcPts val="0"/>
              </a:spcAft>
              <a:buSzPts val="3000"/>
              <a:buFont typeface="Open Sans Light"/>
              <a:buChar char="○"/>
              <a:defRPr sz="3000">
                <a:latin typeface="Open Sans Light"/>
                <a:ea typeface="Open Sans Light"/>
                <a:cs typeface="Open Sans Light"/>
                <a:sym typeface="Open Sans Light"/>
              </a:defRPr>
            </a:lvl8pPr>
            <a:lvl9pPr indent="-419100" lvl="8" marL="4114800" rtl="0">
              <a:spcBef>
                <a:spcPts val="0"/>
              </a:spcBef>
              <a:spcAft>
                <a:spcPts val="0"/>
              </a:spcAft>
              <a:buSzPts val="3000"/>
              <a:buFont typeface="Open Sans Light"/>
              <a:buChar char="■"/>
              <a:defRPr sz="3000">
                <a:latin typeface="Open Sans Light"/>
                <a:ea typeface="Open Sans Light"/>
                <a:cs typeface="Open Sans Light"/>
                <a:sym typeface="Open Sans Light"/>
              </a:defRPr>
            </a:lvl9pPr>
          </a:lstStyle>
          <a:p/>
        </p:txBody>
      </p:sp>
      <p:sp>
        <p:nvSpPr>
          <p:cNvPr id="201" name="Google Shape;201;p46"/>
          <p:cNvSpPr txBox="1"/>
          <p:nvPr>
            <p:ph type="title"/>
          </p:nvPr>
        </p:nvSpPr>
        <p:spPr>
          <a:xfrm>
            <a:off x="893050" y="1290125"/>
            <a:ext cx="21956100" cy="20058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solidFill>
                  <a:schemeClr val="dk1"/>
                </a:solidFill>
                <a:latin typeface="Google Sans"/>
                <a:ea typeface="Google Sans"/>
                <a:cs typeface="Google Sans"/>
                <a:sym typeface="Google Sans"/>
              </a:defRPr>
            </a:lvl2pPr>
            <a:lvl3pPr lvl="2" rtl="0">
              <a:spcBef>
                <a:spcPts val="0"/>
              </a:spcBef>
              <a:spcAft>
                <a:spcPts val="0"/>
              </a:spcAft>
              <a:buNone/>
              <a:defRPr sz="9300">
                <a:solidFill>
                  <a:schemeClr val="dk1"/>
                </a:solidFill>
                <a:latin typeface="Google Sans"/>
                <a:ea typeface="Google Sans"/>
                <a:cs typeface="Google Sans"/>
                <a:sym typeface="Google Sans"/>
              </a:defRPr>
            </a:lvl3pPr>
            <a:lvl4pPr lvl="3" rtl="0">
              <a:spcBef>
                <a:spcPts val="0"/>
              </a:spcBef>
              <a:spcAft>
                <a:spcPts val="0"/>
              </a:spcAft>
              <a:buNone/>
              <a:defRPr sz="9300">
                <a:solidFill>
                  <a:schemeClr val="dk1"/>
                </a:solidFill>
                <a:latin typeface="Google Sans"/>
                <a:ea typeface="Google Sans"/>
                <a:cs typeface="Google Sans"/>
                <a:sym typeface="Google Sans"/>
              </a:defRPr>
            </a:lvl4pPr>
            <a:lvl5pPr lvl="4" rtl="0">
              <a:spcBef>
                <a:spcPts val="0"/>
              </a:spcBef>
              <a:spcAft>
                <a:spcPts val="0"/>
              </a:spcAft>
              <a:buNone/>
              <a:defRPr sz="9300">
                <a:solidFill>
                  <a:schemeClr val="dk1"/>
                </a:solidFill>
                <a:latin typeface="Google Sans"/>
                <a:ea typeface="Google Sans"/>
                <a:cs typeface="Google Sans"/>
                <a:sym typeface="Google Sans"/>
              </a:defRPr>
            </a:lvl5pPr>
            <a:lvl6pPr lvl="5" rtl="0">
              <a:spcBef>
                <a:spcPts val="0"/>
              </a:spcBef>
              <a:spcAft>
                <a:spcPts val="0"/>
              </a:spcAft>
              <a:buNone/>
              <a:defRPr sz="9300">
                <a:solidFill>
                  <a:schemeClr val="dk1"/>
                </a:solidFill>
                <a:latin typeface="Google Sans"/>
                <a:ea typeface="Google Sans"/>
                <a:cs typeface="Google Sans"/>
                <a:sym typeface="Google Sans"/>
              </a:defRPr>
            </a:lvl6pPr>
            <a:lvl7pPr lvl="6" rtl="0">
              <a:spcBef>
                <a:spcPts val="0"/>
              </a:spcBef>
              <a:spcAft>
                <a:spcPts val="0"/>
              </a:spcAft>
              <a:buNone/>
              <a:defRPr sz="9300">
                <a:solidFill>
                  <a:schemeClr val="dk1"/>
                </a:solidFill>
                <a:latin typeface="Google Sans"/>
                <a:ea typeface="Google Sans"/>
                <a:cs typeface="Google Sans"/>
                <a:sym typeface="Google Sans"/>
              </a:defRPr>
            </a:lvl7pPr>
            <a:lvl8pPr lvl="7" rtl="0">
              <a:spcBef>
                <a:spcPts val="0"/>
              </a:spcBef>
              <a:spcAft>
                <a:spcPts val="0"/>
              </a:spcAft>
              <a:buNone/>
              <a:defRPr sz="9300">
                <a:solidFill>
                  <a:schemeClr val="dk1"/>
                </a:solidFill>
                <a:latin typeface="Google Sans"/>
                <a:ea typeface="Google Sans"/>
                <a:cs typeface="Google Sans"/>
                <a:sym typeface="Google Sans"/>
              </a:defRPr>
            </a:lvl8pPr>
            <a:lvl9pPr lvl="8" rtl="0">
              <a:spcBef>
                <a:spcPts val="0"/>
              </a:spcBef>
              <a:spcAft>
                <a:spcPts val="0"/>
              </a:spcAft>
              <a:buNone/>
              <a:defRPr sz="9300">
                <a:solidFill>
                  <a:schemeClr val="dk1"/>
                </a:solidFill>
                <a:latin typeface="Google Sans"/>
                <a:ea typeface="Google Sans"/>
                <a:cs typeface="Google Sans"/>
                <a:sym typeface="Google Sans"/>
              </a:defRPr>
            </a:lvl9pPr>
          </a:lstStyle>
          <a:p/>
        </p:txBody>
      </p:sp>
      <p:sp>
        <p:nvSpPr>
          <p:cNvPr id="202" name="Google Shape;202;p46"/>
          <p:cNvSpPr txBox="1"/>
          <p:nvPr>
            <p:ph idx="2" type="subTitle"/>
          </p:nvPr>
        </p:nvSpPr>
        <p:spPr>
          <a:xfrm>
            <a:off x="1095650" y="3035275"/>
            <a:ext cx="22014000" cy="1366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4"/>
                </a:solidFill>
                <a:latin typeface="Roboto Mono"/>
                <a:ea typeface="Roboto Mono"/>
                <a:cs typeface="Roboto Mono"/>
                <a:sym typeface="Roboto Mono"/>
              </a:defRPr>
            </a:lvl1pPr>
            <a:lvl2pPr lvl="1" rtl="0">
              <a:spcBef>
                <a:spcPts val="3200"/>
              </a:spcBef>
              <a:spcAft>
                <a:spcPts val="0"/>
              </a:spcAft>
              <a:buNone/>
              <a:defRPr>
                <a:solidFill>
                  <a:schemeClr val="accent4"/>
                </a:solidFill>
                <a:latin typeface="Google Sans"/>
                <a:ea typeface="Google Sans"/>
                <a:cs typeface="Google Sans"/>
                <a:sym typeface="Google Sans"/>
              </a:defRPr>
            </a:lvl2pPr>
            <a:lvl3pPr lvl="2" rtl="0">
              <a:spcBef>
                <a:spcPts val="3200"/>
              </a:spcBef>
              <a:spcAft>
                <a:spcPts val="0"/>
              </a:spcAft>
              <a:buNone/>
              <a:defRPr>
                <a:solidFill>
                  <a:schemeClr val="accent4"/>
                </a:solidFill>
                <a:latin typeface="Google Sans"/>
                <a:ea typeface="Google Sans"/>
                <a:cs typeface="Google Sans"/>
                <a:sym typeface="Google Sans"/>
              </a:defRPr>
            </a:lvl3pPr>
            <a:lvl4pPr lvl="3" rtl="0">
              <a:spcBef>
                <a:spcPts val="3200"/>
              </a:spcBef>
              <a:spcAft>
                <a:spcPts val="0"/>
              </a:spcAft>
              <a:buNone/>
              <a:defRPr>
                <a:solidFill>
                  <a:schemeClr val="accent4"/>
                </a:solidFill>
                <a:latin typeface="Google Sans"/>
                <a:ea typeface="Google Sans"/>
                <a:cs typeface="Google Sans"/>
                <a:sym typeface="Google Sans"/>
              </a:defRPr>
            </a:lvl4pPr>
            <a:lvl5pPr lvl="4" rtl="0">
              <a:spcBef>
                <a:spcPts val="3200"/>
              </a:spcBef>
              <a:spcAft>
                <a:spcPts val="0"/>
              </a:spcAft>
              <a:buNone/>
              <a:defRPr>
                <a:solidFill>
                  <a:schemeClr val="accent4"/>
                </a:solidFill>
                <a:latin typeface="Google Sans"/>
                <a:ea typeface="Google Sans"/>
                <a:cs typeface="Google Sans"/>
                <a:sym typeface="Google Sans"/>
              </a:defRPr>
            </a:lvl5pPr>
            <a:lvl6pPr lvl="5" rtl="0">
              <a:spcBef>
                <a:spcPts val="3200"/>
              </a:spcBef>
              <a:spcAft>
                <a:spcPts val="0"/>
              </a:spcAft>
              <a:buNone/>
              <a:defRPr>
                <a:solidFill>
                  <a:schemeClr val="accent4"/>
                </a:solidFill>
                <a:latin typeface="Google Sans"/>
                <a:ea typeface="Google Sans"/>
                <a:cs typeface="Google Sans"/>
                <a:sym typeface="Google Sans"/>
              </a:defRPr>
            </a:lvl6pPr>
            <a:lvl7pPr lvl="6" rtl="0">
              <a:spcBef>
                <a:spcPts val="3200"/>
              </a:spcBef>
              <a:spcAft>
                <a:spcPts val="0"/>
              </a:spcAft>
              <a:buNone/>
              <a:defRPr>
                <a:solidFill>
                  <a:schemeClr val="accent4"/>
                </a:solidFill>
                <a:latin typeface="Google Sans"/>
                <a:ea typeface="Google Sans"/>
                <a:cs typeface="Google Sans"/>
                <a:sym typeface="Google Sans"/>
              </a:defRPr>
            </a:lvl7pPr>
            <a:lvl8pPr lvl="7" rtl="0">
              <a:spcBef>
                <a:spcPts val="3200"/>
              </a:spcBef>
              <a:spcAft>
                <a:spcPts val="0"/>
              </a:spcAft>
              <a:buNone/>
              <a:defRPr>
                <a:solidFill>
                  <a:schemeClr val="accent4"/>
                </a:solidFill>
                <a:latin typeface="Google Sans"/>
                <a:ea typeface="Google Sans"/>
                <a:cs typeface="Google Sans"/>
                <a:sym typeface="Google Sans"/>
              </a:defRPr>
            </a:lvl8pPr>
            <a:lvl9pPr lvl="8" rtl="0">
              <a:spcBef>
                <a:spcPts val="3200"/>
              </a:spcBef>
              <a:spcAft>
                <a:spcPts val="3200"/>
              </a:spcAft>
              <a:buNone/>
              <a:defRPr>
                <a:solidFill>
                  <a:schemeClr val="accent4"/>
                </a:solidFill>
                <a:latin typeface="Google Sans"/>
                <a:ea typeface="Google Sans"/>
                <a:cs typeface="Google Sans"/>
                <a:sym typeface="Google Sans"/>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7" name="Shape 207"/>
        <p:cNvGrpSpPr/>
        <p:nvPr/>
      </p:nvGrpSpPr>
      <p:grpSpPr>
        <a:xfrm>
          <a:off x="0" y="0"/>
          <a:ext cx="0" cy="0"/>
          <a:chOff x="0" y="0"/>
          <a:chExt cx="0" cy="0"/>
        </a:xfrm>
      </p:grpSpPr>
      <p:sp>
        <p:nvSpPr>
          <p:cNvPr id="208" name="Google Shape;208;p48"/>
          <p:cNvSpPr txBox="1"/>
          <p:nvPr>
            <p:ph type="ctrTitle"/>
          </p:nvPr>
        </p:nvSpPr>
        <p:spPr>
          <a:xfrm>
            <a:off x="831222" y="1985533"/>
            <a:ext cx="22721700" cy="5473500"/>
          </a:xfrm>
          <a:prstGeom prst="rect">
            <a:avLst/>
          </a:prstGeom>
        </p:spPr>
        <p:txBody>
          <a:bodyPr anchorCtr="0" anchor="b" bIns="243800" lIns="243800" spcFirstLastPara="1" rIns="243800" wrap="square" tIns="243800">
            <a:normAutofit/>
          </a:bodyPr>
          <a:lstStyle>
            <a:lvl1pPr lvl="0" rtl="0" algn="ctr">
              <a:spcBef>
                <a:spcPts val="0"/>
              </a:spcBef>
              <a:spcAft>
                <a:spcPts val="0"/>
              </a:spcAft>
              <a:buSzPts val="13900"/>
              <a:buNone/>
              <a:defRPr sz="13900"/>
            </a:lvl1pPr>
            <a:lvl2pPr lvl="1" rtl="0" algn="ctr">
              <a:spcBef>
                <a:spcPts val="0"/>
              </a:spcBef>
              <a:spcAft>
                <a:spcPts val="0"/>
              </a:spcAft>
              <a:buSzPts val="13900"/>
              <a:buNone/>
              <a:defRPr sz="13900"/>
            </a:lvl2pPr>
            <a:lvl3pPr lvl="2" rtl="0" algn="ctr">
              <a:spcBef>
                <a:spcPts val="0"/>
              </a:spcBef>
              <a:spcAft>
                <a:spcPts val="0"/>
              </a:spcAft>
              <a:buSzPts val="13900"/>
              <a:buNone/>
              <a:defRPr sz="13900"/>
            </a:lvl3pPr>
            <a:lvl4pPr lvl="3" rtl="0" algn="ctr">
              <a:spcBef>
                <a:spcPts val="0"/>
              </a:spcBef>
              <a:spcAft>
                <a:spcPts val="0"/>
              </a:spcAft>
              <a:buSzPts val="13900"/>
              <a:buNone/>
              <a:defRPr sz="13900"/>
            </a:lvl4pPr>
            <a:lvl5pPr lvl="4" rtl="0" algn="ctr">
              <a:spcBef>
                <a:spcPts val="0"/>
              </a:spcBef>
              <a:spcAft>
                <a:spcPts val="0"/>
              </a:spcAft>
              <a:buSzPts val="13900"/>
              <a:buNone/>
              <a:defRPr sz="13900"/>
            </a:lvl5pPr>
            <a:lvl6pPr lvl="5" rtl="0" algn="ctr">
              <a:spcBef>
                <a:spcPts val="0"/>
              </a:spcBef>
              <a:spcAft>
                <a:spcPts val="0"/>
              </a:spcAft>
              <a:buSzPts val="13900"/>
              <a:buNone/>
              <a:defRPr sz="13900"/>
            </a:lvl6pPr>
            <a:lvl7pPr lvl="6" rtl="0" algn="ctr">
              <a:spcBef>
                <a:spcPts val="0"/>
              </a:spcBef>
              <a:spcAft>
                <a:spcPts val="0"/>
              </a:spcAft>
              <a:buSzPts val="13900"/>
              <a:buNone/>
              <a:defRPr sz="13900"/>
            </a:lvl7pPr>
            <a:lvl8pPr lvl="7" rtl="0" algn="ctr">
              <a:spcBef>
                <a:spcPts val="0"/>
              </a:spcBef>
              <a:spcAft>
                <a:spcPts val="0"/>
              </a:spcAft>
              <a:buSzPts val="13900"/>
              <a:buNone/>
              <a:defRPr sz="13900"/>
            </a:lvl8pPr>
            <a:lvl9pPr lvl="8" rtl="0" algn="ctr">
              <a:spcBef>
                <a:spcPts val="0"/>
              </a:spcBef>
              <a:spcAft>
                <a:spcPts val="0"/>
              </a:spcAft>
              <a:buSzPts val="13900"/>
              <a:buNone/>
              <a:defRPr sz="13900"/>
            </a:lvl9pPr>
          </a:lstStyle>
          <a:p/>
        </p:txBody>
      </p:sp>
      <p:sp>
        <p:nvSpPr>
          <p:cNvPr id="209" name="Google Shape;209;p48"/>
          <p:cNvSpPr txBox="1"/>
          <p:nvPr>
            <p:ph idx="1" type="subTitle"/>
          </p:nvPr>
        </p:nvSpPr>
        <p:spPr>
          <a:xfrm>
            <a:off x="831200" y="7557667"/>
            <a:ext cx="22721700" cy="2113500"/>
          </a:xfrm>
          <a:prstGeom prst="rect">
            <a:avLst/>
          </a:prstGeom>
        </p:spPr>
        <p:txBody>
          <a:bodyPr anchorCtr="0" anchor="t" bIns="243800" lIns="243800" spcFirstLastPara="1" rIns="243800" wrap="square" tIns="243800">
            <a:normAutofit/>
          </a:bodyPr>
          <a:lstStyle>
            <a:lvl1pPr lvl="0" rtl="0" algn="ctr">
              <a:lnSpc>
                <a:spcPct val="100000"/>
              </a:lnSpc>
              <a:spcBef>
                <a:spcPts val="0"/>
              </a:spcBef>
              <a:spcAft>
                <a:spcPts val="0"/>
              </a:spcAft>
              <a:buSzPts val="7500"/>
              <a:buNone/>
              <a:defRPr sz="7500"/>
            </a:lvl1pPr>
            <a:lvl2pPr lvl="1" rtl="0" algn="ctr">
              <a:lnSpc>
                <a:spcPct val="100000"/>
              </a:lnSpc>
              <a:spcBef>
                <a:spcPts val="0"/>
              </a:spcBef>
              <a:spcAft>
                <a:spcPts val="0"/>
              </a:spcAft>
              <a:buSzPts val="7500"/>
              <a:buNone/>
              <a:defRPr sz="7500"/>
            </a:lvl2pPr>
            <a:lvl3pPr lvl="2" rtl="0" algn="ctr">
              <a:lnSpc>
                <a:spcPct val="100000"/>
              </a:lnSpc>
              <a:spcBef>
                <a:spcPts val="0"/>
              </a:spcBef>
              <a:spcAft>
                <a:spcPts val="0"/>
              </a:spcAft>
              <a:buSzPts val="7500"/>
              <a:buNone/>
              <a:defRPr sz="7500"/>
            </a:lvl3pPr>
            <a:lvl4pPr lvl="3" rtl="0" algn="ctr">
              <a:lnSpc>
                <a:spcPct val="100000"/>
              </a:lnSpc>
              <a:spcBef>
                <a:spcPts val="0"/>
              </a:spcBef>
              <a:spcAft>
                <a:spcPts val="0"/>
              </a:spcAft>
              <a:buSzPts val="7500"/>
              <a:buNone/>
              <a:defRPr sz="7500"/>
            </a:lvl4pPr>
            <a:lvl5pPr lvl="4" rtl="0" algn="ctr">
              <a:lnSpc>
                <a:spcPct val="100000"/>
              </a:lnSpc>
              <a:spcBef>
                <a:spcPts val="0"/>
              </a:spcBef>
              <a:spcAft>
                <a:spcPts val="0"/>
              </a:spcAft>
              <a:buSzPts val="7500"/>
              <a:buNone/>
              <a:defRPr sz="7500"/>
            </a:lvl5pPr>
            <a:lvl6pPr lvl="5" rtl="0" algn="ctr">
              <a:lnSpc>
                <a:spcPct val="100000"/>
              </a:lnSpc>
              <a:spcBef>
                <a:spcPts val="0"/>
              </a:spcBef>
              <a:spcAft>
                <a:spcPts val="0"/>
              </a:spcAft>
              <a:buSzPts val="7500"/>
              <a:buNone/>
              <a:defRPr sz="7500"/>
            </a:lvl6pPr>
            <a:lvl7pPr lvl="6" rtl="0" algn="ctr">
              <a:lnSpc>
                <a:spcPct val="100000"/>
              </a:lnSpc>
              <a:spcBef>
                <a:spcPts val="0"/>
              </a:spcBef>
              <a:spcAft>
                <a:spcPts val="0"/>
              </a:spcAft>
              <a:buSzPts val="7500"/>
              <a:buNone/>
              <a:defRPr sz="7500"/>
            </a:lvl7pPr>
            <a:lvl8pPr lvl="7" rtl="0" algn="ctr">
              <a:lnSpc>
                <a:spcPct val="100000"/>
              </a:lnSpc>
              <a:spcBef>
                <a:spcPts val="0"/>
              </a:spcBef>
              <a:spcAft>
                <a:spcPts val="0"/>
              </a:spcAft>
              <a:buSzPts val="7500"/>
              <a:buNone/>
              <a:defRPr sz="7500"/>
            </a:lvl8pPr>
            <a:lvl9pPr lvl="8" rtl="0" algn="ctr">
              <a:lnSpc>
                <a:spcPct val="100000"/>
              </a:lnSpc>
              <a:spcBef>
                <a:spcPts val="0"/>
              </a:spcBef>
              <a:spcAft>
                <a:spcPts val="0"/>
              </a:spcAft>
              <a:buSzPts val="7500"/>
              <a:buNone/>
              <a:defRPr sz="7500"/>
            </a:lvl9pPr>
          </a:lstStyle>
          <a:p/>
        </p:txBody>
      </p:sp>
      <p:sp>
        <p:nvSpPr>
          <p:cNvPr id="210" name="Google Shape;210;p4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1" name="Shape 211"/>
        <p:cNvGrpSpPr/>
        <p:nvPr/>
      </p:nvGrpSpPr>
      <p:grpSpPr>
        <a:xfrm>
          <a:off x="0" y="0"/>
          <a:ext cx="0" cy="0"/>
          <a:chOff x="0" y="0"/>
          <a:chExt cx="0" cy="0"/>
        </a:xfrm>
      </p:grpSpPr>
      <p:sp>
        <p:nvSpPr>
          <p:cNvPr id="212" name="Google Shape;212;p49"/>
          <p:cNvSpPr txBox="1"/>
          <p:nvPr>
            <p:ph type="title"/>
          </p:nvPr>
        </p:nvSpPr>
        <p:spPr>
          <a:xfrm>
            <a:off x="831200" y="5735600"/>
            <a:ext cx="22721700" cy="2244900"/>
          </a:xfrm>
          <a:prstGeom prst="rect">
            <a:avLst/>
          </a:prstGeom>
        </p:spPr>
        <p:txBody>
          <a:bodyPr anchorCtr="0" anchor="ctr" bIns="243800" lIns="243800" spcFirstLastPara="1" rIns="243800" wrap="square" tIns="243800">
            <a:normAutofit/>
          </a:bodyPr>
          <a:lstStyle>
            <a:lvl1pPr lvl="0" rtl="0" algn="ctr">
              <a:spcBef>
                <a:spcPts val="0"/>
              </a:spcBef>
              <a:spcAft>
                <a:spcPts val="0"/>
              </a:spcAft>
              <a:buSzPts val="9600"/>
              <a:buNone/>
              <a:defRPr sz="9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p:txBody>
      </p:sp>
      <p:sp>
        <p:nvSpPr>
          <p:cNvPr id="213" name="Google Shape;213;p4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4" name="Shape 214"/>
        <p:cNvGrpSpPr/>
        <p:nvPr/>
      </p:nvGrpSpPr>
      <p:grpSpPr>
        <a:xfrm>
          <a:off x="0" y="0"/>
          <a:ext cx="0" cy="0"/>
          <a:chOff x="0" y="0"/>
          <a:chExt cx="0" cy="0"/>
        </a:xfrm>
      </p:grpSpPr>
      <p:sp>
        <p:nvSpPr>
          <p:cNvPr id="215" name="Google Shape;215;p50"/>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
        <p:nvSpPr>
          <p:cNvPr id="216" name="Google Shape;216;p50"/>
          <p:cNvSpPr txBox="1"/>
          <p:nvPr>
            <p:ph idx="1" type="body"/>
          </p:nvPr>
        </p:nvSpPr>
        <p:spPr>
          <a:xfrm>
            <a:off x="831200" y="3073267"/>
            <a:ext cx="22721700" cy="9110400"/>
          </a:xfrm>
          <a:prstGeom prst="rect">
            <a:avLst/>
          </a:prstGeom>
        </p:spPr>
        <p:txBody>
          <a:bodyPr anchorCtr="0" anchor="t" bIns="243800" lIns="243800" spcFirstLastPara="1" rIns="243800" wrap="square" tIns="243800">
            <a:normAutofit/>
          </a:bodyPr>
          <a:lstStyle>
            <a:lvl1pPr indent="-533400" lvl="0" marL="457200" rtl="0">
              <a:spcBef>
                <a:spcPts val="0"/>
              </a:spcBef>
              <a:spcAft>
                <a:spcPts val="0"/>
              </a:spcAft>
              <a:buSzPts val="4800"/>
              <a:buChar char="●"/>
              <a:defRPr/>
            </a:lvl1pPr>
            <a:lvl2pPr indent="-463550" lvl="1" marL="914400" rtl="0">
              <a:spcBef>
                <a:spcPts val="0"/>
              </a:spcBef>
              <a:spcAft>
                <a:spcPts val="0"/>
              </a:spcAft>
              <a:buSzPts val="3700"/>
              <a:buChar char="○"/>
              <a:defRPr/>
            </a:lvl2pPr>
            <a:lvl3pPr indent="-463550" lvl="2" marL="1371600" rtl="0">
              <a:spcBef>
                <a:spcPts val="0"/>
              </a:spcBef>
              <a:spcAft>
                <a:spcPts val="0"/>
              </a:spcAft>
              <a:buSzPts val="3700"/>
              <a:buChar char="■"/>
              <a:defRPr/>
            </a:lvl3pPr>
            <a:lvl4pPr indent="-463550" lvl="3" marL="1828800" rtl="0">
              <a:spcBef>
                <a:spcPts val="0"/>
              </a:spcBef>
              <a:spcAft>
                <a:spcPts val="0"/>
              </a:spcAft>
              <a:buSzPts val="3700"/>
              <a:buChar char="●"/>
              <a:defRPr/>
            </a:lvl4pPr>
            <a:lvl5pPr indent="-463550" lvl="4" marL="2286000" rtl="0">
              <a:spcBef>
                <a:spcPts val="0"/>
              </a:spcBef>
              <a:spcAft>
                <a:spcPts val="0"/>
              </a:spcAft>
              <a:buSzPts val="3700"/>
              <a:buChar char="○"/>
              <a:defRPr/>
            </a:lvl5pPr>
            <a:lvl6pPr indent="-463550" lvl="5" marL="2743200" rtl="0">
              <a:spcBef>
                <a:spcPts val="0"/>
              </a:spcBef>
              <a:spcAft>
                <a:spcPts val="0"/>
              </a:spcAft>
              <a:buSzPts val="3700"/>
              <a:buChar char="■"/>
              <a:defRPr/>
            </a:lvl6pPr>
            <a:lvl7pPr indent="-463550" lvl="6" marL="3200400" rtl="0">
              <a:spcBef>
                <a:spcPts val="0"/>
              </a:spcBef>
              <a:spcAft>
                <a:spcPts val="0"/>
              </a:spcAft>
              <a:buSzPts val="3700"/>
              <a:buChar char="●"/>
              <a:defRPr/>
            </a:lvl7pPr>
            <a:lvl8pPr indent="-463550" lvl="7" marL="3657600" rtl="0">
              <a:spcBef>
                <a:spcPts val="0"/>
              </a:spcBef>
              <a:spcAft>
                <a:spcPts val="0"/>
              </a:spcAft>
              <a:buSzPts val="3700"/>
              <a:buChar char="○"/>
              <a:defRPr/>
            </a:lvl8pPr>
            <a:lvl9pPr indent="-463550" lvl="8" marL="4114800" rtl="0">
              <a:spcBef>
                <a:spcPts val="0"/>
              </a:spcBef>
              <a:spcAft>
                <a:spcPts val="0"/>
              </a:spcAft>
              <a:buSzPts val="3700"/>
              <a:buChar char="■"/>
              <a:defRPr/>
            </a:lvl9pPr>
          </a:lstStyle>
          <a:p/>
        </p:txBody>
      </p:sp>
      <p:sp>
        <p:nvSpPr>
          <p:cNvPr id="217" name="Google Shape;217;p5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8" name="Shape 218"/>
        <p:cNvGrpSpPr/>
        <p:nvPr/>
      </p:nvGrpSpPr>
      <p:grpSpPr>
        <a:xfrm>
          <a:off x="0" y="0"/>
          <a:ext cx="0" cy="0"/>
          <a:chOff x="0" y="0"/>
          <a:chExt cx="0" cy="0"/>
        </a:xfrm>
      </p:grpSpPr>
      <p:sp>
        <p:nvSpPr>
          <p:cNvPr id="219" name="Google Shape;219;p51"/>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
        <p:nvSpPr>
          <p:cNvPr id="220" name="Google Shape;220;p51"/>
          <p:cNvSpPr txBox="1"/>
          <p:nvPr>
            <p:ph idx="1" type="body"/>
          </p:nvPr>
        </p:nvSpPr>
        <p:spPr>
          <a:xfrm>
            <a:off x="831200" y="3073267"/>
            <a:ext cx="10666500" cy="9110400"/>
          </a:xfrm>
          <a:prstGeom prst="rect">
            <a:avLst/>
          </a:prstGeom>
        </p:spPr>
        <p:txBody>
          <a:bodyPr anchorCtr="0" anchor="t" bIns="243800" lIns="243800" spcFirstLastPara="1" rIns="243800" wrap="square" tIns="243800">
            <a:normAutofit/>
          </a:bodyPr>
          <a:lstStyle>
            <a:lvl1pPr indent="-463550" lvl="0" marL="457200" rtl="0">
              <a:spcBef>
                <a:spcPts val="0"/>
              </a:spcBef>
              <a:spcAft>
                <a:spcPts val="0"/>
              </a:spcAft>
              <a:buSzPts val="3700"/>
              <a:buChar char="●"/>
              <a:defRPr sz="37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221" name="Google Shape;221;p51"/>
          <p:cNvSpPr txBox="1"/>
          <p:nvPr>
            <p:ph idx="2" type="body"/>
          </p:nvPr>
        </p:nvSpPr>
        <p:spPr>
          <a:xfrm>
            <a:off x="12886400" y="3073267"/>
            <a:ext cx="10666500" cy="9110400"/>
          </a:xfrm>
          <a:prstGeom prst="rect">
            <a:avLst/>
          </a:prstGeom>
        </p:spPr>
        <p:txBody>
          <a:bodyPr anchorCtr="0" anchor="t" bIns="243800" lIns="243800" spcFirstLastPara="1" rIns="243800" wrap="square" tIns="243800">
            <a:normAutofit/>
          </a:bodyPr>
          <a:lstStyle>
            <a:lvl1pPr indent="-463550" lvl="0" marL="457200" rtl="0">
              <a:spcBef>
                <a:spcPts val="0"/>
              </a:spcBef>
              <a:spcAft>
                <a:spcPts val="0"/>
              </a:spcAft>
              <a:buSzPts val="3700"/>
              <a:buChar char="●"/>
              <a:defRPr sz="37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222" name="Google Shape;222;p5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3" name="Shape 223"/>
        <p:cNvGrpSpPr/>
        <p:nvPr/>
      </p:nvGrpSpPr>
      <p:grpSpPr>
        <a:xfrm>
          <a:off x="0" y="0"/>
          <a:ext cx="0" cy="0"/>
          <a:chOff x="0" y="0"/>
          <a:chExt cx="0" cy="0"/>
        </a:xfrm>
      </p:grpSpPr>
      <p:sp>
        <p:nvSpPr>
          <p:cNvPr id="224" name="Google Shape;224;p52"/>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
        <p:nvSpPr>
          <p:cNvPr id="225" name="Google Shape;225;p5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d Footer 1 1" showMasterSp="0">
  <p:cSld name="Blank Red Footer_1_1">
    <p:bg>
      <p:bgPr>
        <a:solidFill>
          <a:srgbClr val="FFFFFF"/>
        </a:solidFill>
      </p:bgPr>
    </p:bg>
    <p:spTree>
      <p:nvGrpSpPr>
        <p:cNvPr id="17" name="Shape 17"/>
        <p:cNvGrpSpPr/>
        <p:nvPr/>
      </p:nvGrpSpPr>
      <p:grpSpPr>
        <a:xfrm>
          <a:off x="0" y="0"/>
          <a:ext cx="0" cy="0"/>
          <a:chOff x="0" y="0"/>
          <a:chExt cx="0" cy="0"/>
        </a:xfrm>
      </p:grpSpPr>
      <p:cxnSp>
        <p:nvCxnSpPr>
          <p:cNvPr id="18" name="Google Shape;18;p6"/>
          <p:cNvCxnSpPr/>
          <p:nvPr/>
        </p:nvCxnSpPr>
        <p:spPr>
          <a:xfrm>
            <a:off x="200" y="1397967"/>
            <a:ext cx="24384000" cy="0"/>
          </a:xfrm>
          <a:prstGeom prst="straightConnector1">
            <a:avLst/>
          </a:prstGeom>
          <a:noFill/>
          <a:ln cap="flat" cmpd="sng" w="9525">
            <a:solidFill>
              <a:srgbClr val="EFEFEF"/>
            </a:solidFill>
            <a:prstDash val="solid"/>
            <a:round/>
            <a:headEnd len="med" w="med" type="none"/>
            <a:tailEnd len="med" w="med" type="none"/>
          </a:ln>
        </p:spPr>
      </p:cxnSp>
      <p:sp>
        <p:nvSpPr>
          <p:cNvPr id="19" name="Google Shape;19;p6"/>
          <p:cNvSpPr txBox="1"/>
          <p:nvPr/>
        </p:nvSpPr>
        <p:spPr>
          <a:xfrm>
            <a:off x="672600" y="232867"/>
            <a:ext cx="15634500" cy="1271100"/>
          </a:xfrm>
          <a:prstGeom prst="rect">
            <a:avLst/>
          </a:prstGeom>
          <a:noFill/>
          <a:ln>
            <a:noFill/>
          </a:ln>
        </p:spPr>
        <p:txBody>
          <a:bodyPr anchorCtr="0" anchor="t" bIns="243800" lIns="243800" spcFirstLastPara="1" rIns="243800" wrap="square" tIns="243800">
            <a:noAutofit/>
          </a:bodyPr>
          <a:lstStyle/>
          <a:p>
            <a:pPr indent="0" lvl="0" marL="0" rtl="0" algn="l">
              <a:lnSpc>
                <a:spcPct val="115000"/>
              </a:lnSpc>
              <a:spcBef>
                <a:spcPts val="0"/>
              </a:spcBef>
              <a:spcAft>
                <a:spcPts val="0"/>
              </a:spcAft>
              <a:buNone/>
            </a:pPr>
            <a:r>
              <a:rPr lang="en-US" sz="2900">
                <a:solidFill>
                  <a:srgbClr val="222222"/>
                </a:solidFill>
                <a:latin typeface="Google Sans"/>
                <a:ea typeface="Google Sans"/>
                <a:cs typeface="Google Sans"/>
                <a:sym typeface="Google Sans"/>
              </a:rPr>
              <a:t>2022 Solution Challenge: Info Session</a:t>
            </a:r>
            <a:endParaRPr sz="2900">
              <a:solidFill>
                <a:srgbClr val="222222"/>
              </a:solidFill>
              <a:latin typeface="Google Sans"/>
              <a:ea typeface="Google Sans"/>
              <a:cs typeface="Google Sans"/>
              <a:sym typeface="Google Sans"/>
            </a:endParaRPr>
          </a:p>
          <a:p>
            <a:pPr indent="0" lvl="0" marL="0" rtl="0" algn="l">
              <a:lnSpc>
                <a:spcPct val="115000"/>
              </a:lnSpc>
              <a:spcBef>
                <a:spcPts val="0"/>
              </a:spcBef>
              <a:spcAft>
                <a:spcPts val="0"/>
              </a:spcAft>
              <a:buClr>
                <a:srgbClr val="000000"/>
              </a:buClr>
              <a:buSzPts val="2900"/>
              <a:buFont typeface="Arial"/>
              <a:buNone/>
            </a:pPr>
            <a:r>
              <a:t/>
            </a:r>
            <a:endParaRPr sz="2900">
              <a:solidFill>
                <a:srgbClr val="222222"/>
              </a:solidFill>
              <a:latin typeface="Google Sans"/>
              <a:ea typeface="Google Sans"/>
              <a:cs typeface="Google Sans"/>
              <a:sym typeface="Google Sans"/>
            </a:endParaRPr>
          </a:p>
        </p:txBody>
      </p:sp>
      <p:pic>
        <p:nvPicPr>
          <p:cNvPr id="20" name="Google Shape;20;p6"/>
          <p:cNvPicPr preferRelativeResize="0"/>
          <p:nvPr/>
        </p:nvPicPr>
        <p:blipFill>
          <a:blip r:embed="rId2">
            <a:alphaModFix/>
          </a:blip>
          <a:stretch>
            <a:fillRect/>
          </a:stretch>
        </p:blipFill>
        <p:spPr>
          <a:xfrm>
            <a:off x="17386166" y="498066"/>
            <a:ext cx="6321840" cy="456001"/>
          </a:xfrm>
          <a:prstGeom prst="rect">
            <a:avLst/>
          </a:prstGeom>
          <a:noFill/>
          <a:ln>
            <a:noFill/>
          </a:ln>
        </p:spPr>
      </p:pic>
    </p:spTree>
  </p:cSld>
  <p:clrMapOvr>
    <a:masterClrMapping/>
  </p:clrMapOvr>
  <p:extLst>
    <p:ext uri="{DCECCB84-F9BA-43D5-87BE-67443E8EF086}">
      <p15:sldGuideLst>
        <p15:guide id="1" pos="503">
          <p15:clr>
            <a:srgbClr val="FA7B17"/>
          </p15:clr>
        </p15:guide>
        <p15:guide id="2" pos="14857">
          <p15:clr>
            <a:srgbClr val="FA7B17"/>
          </p15:clr>
        </p15:guide>
        <p15:guide id="3" orient="horz" pos="8260">
          <p15:clr>
            <a:srgbClr val="FA7B17"/>
          </p15:clr>
        </p15:guide>
        <p15:guide id="4" orient="horz" pos="7927">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6" name="Shape 226"/>
        <p:cNvGrpSpPr/>
        <p:nvPr/>
      </p:nvGrpSpPr>
      <p:grpSpPr>
        <a:xfrm>
          <a:off x="0" y="0"/>
          <a:ext cx="0" cy="0"/>
          <a:chOff x="0" y="0"/>
          <a:chExt cx="0" cy="0"/>
        </a:xfrm>
      </p:grpSpPr>
      <p:sp>
        <p:nvSpPr>
          <p:cNvPr id="227" name="Google Shape;227;p53"/>
          <p:cNvSpPr txBox="1"/>
          <p:nvPr>
            <p:ph type="title"/>
          </p:nvPr>
        </p:nvSpPr>
        <p:spPr>
          <a:xfrm>
            <a:off x="831200" y="1481600"/>
            <a:ext cx="7488000" cy="2015100"/>
          </a:xfrm>
          <a:prstGeom prst="rect">
            <a:avLst/>
          </a:prstGeom>
        </p:spPr>
        <p:txBody>
          <a:bodyPr anchorCtr="0" anchor="b" bIns="243800" lIns="243800" spcFirstLastPara="1" rIns="243800" wrap="square" tIns="2438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28" name="Google Shape;228;p53"/>
          <p:cNvSpPr txBox="1"/>
          <p:nvPr>
            <p:ph idx="1" type="body"/>
          </p:nvPr>
        </p:nvSpPr>
        <p:spPr>
          <a:xfrm>
            <a:off x="831200" y="3705600"/>
            <a:ext cx="7488000" cy="8478300"/>
          </a:xfrm>
          <a:prstGeom prst="rect">
            <a:avLst/>
          </a:prstGeom>
        </p:spPr>
        <p:txBody>
          <a:bodyPr anchorCtr="0" anchor="t" bIns="243800" lIns="243800" spcFirstLastPara="1" rIns="243800" wrap="square" tIns="243800">
            <a:normAutofit/>
          </a:bodyPr>
          <a:lstStyle>
            <a:lvl1pPr indent="-431800" lvl="0" marL="457200" rtl="0">
              <a:spcBef>
                <a:spcPts val="0"/>
              </a:spcBef>
              <a:spcAft>
                <a:spcPts val="0"/>
              </a:spcAft>
              <a:buSzPts val="3200"/>
              <a:buChar char="●"/>
              <a:defRPr sz="32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229" name="Google Shape;229;p5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0" name="Shape 230"/>
        <p:cNvGrpSpPr/>
        <p:nvPr/>
      </p:nvGrpSpPr>
      <p:grpSpPr>
        <a:xfrm>
          <a:off x="0" y="0"/>
          <a:ext cx="0" cy="0"/>
          <a:chOff x="0" y="0"/>
          <a:chExt cx="0" cy="0"/>
        </a:xfrm>
      </p:grpSpPr>
      <p:sp>
        <p:nvSpPr>
          <p:cNvPr id="231" name="Google Shape;231;p54"/>
          <p:cNvSpPr txBox="1"/>
          <p:nvPr>
            <p:ph type="title"/>
          </p:nvPr>
        </p:nvSpPr>
        <p:spPr>
          <a:xfrm>
            <a:off x="1307333" y="1200400"/>
            <a:ext cx="16980900" cy="10908900"/>
          </a:xfrm>
          <a:prstGeom prst="rect">
            <a:avLst/>
          </a:prstGeom>
        </p:spPr>
        <p:txBody>
          <a:bodyPr anchorCtr="0" anchor="ctr" bIns="243800" lIns="243800" spcFirstLastPara="1" rIns="243800" wrap="square" tIns="243800">
            <a:normAutofit/>
          </a:bodyPr>
          <a:lstStyle>
            <a:lvl1pPr lvl="0" rtl="0">
              <a:spcBef>
                <a:spcPts val="0"/>
              </a:spcBef>
              <a:spcAft>
                <a:spcPts val="0"/>
              </a:spcAft>
              <a:buSzPts val="12800"/>
              <a:buNone/>
              <a:defRPr sz="12800"/>
            </a:lvl1pPr>
            <a:lvl2pPr lvl="1" rtl="0">
              <a:spcBef>
                <a:spcPts val="0"/>
              </a:spcBef>
              <a:spcAft>
                <a:spcPts val="0"/>
              </a:spcAft>
              <a:buSzPts val="12800"/>
              <a:buNone/>
              <a:defRPr sz="12800"/>
            </a:lvl2pPr>
            <a:lvl3pPr lvl="2" rtl="0">
              <a:spcBef>
                <a:spcPts val="0"/>
              </a:spcBef>
              <a:spcAft>
                <a:spcPts val="0"/>
              </a:spcAft>
              <a:buSzPts val="12800"/>
              <a:buNone/>
              <a:defRPr sz="12800"/>
            </a:lvl3pPr>
            <a:lvl4pPr lvl="3" rtl="0">
              <a:spcBef>
                <a:spcPts val="0"/>
              </a:spcBef>
              <a:spcAft>
                <a:spcPts val="0"/>
              </a:spcAft>
              <a:buSzPts val="12800"/>
              <a:buNone/>
              <a:defRPr sz="12800"/>
            </a:lvl4pPr>
            <a:lvl5pPr lvl="4" rtl="0">
              <a:spcBef>
                <a:spcPts val="0"/>
              </a:spcBef>
              <a:spcAft>
                <a:spcPts val="0"/>
              </a:spcAft>
              <a:buSzPts val="12800"/>
              <a:buNone/>
              <a:defRPr sz="12800"/>
            </a:lvl5pPr>
            <a:lvl6pPr lvl="5" rtl="0">
              <a:spcBef>
                <a:spcPts val="0"/>
              </a:spcBef>
              <a:spcAft>
                <a:spcPts val="0"/>
              </a:spcAft>
              <a:buSzPts val="12800"/>
              <a:buNone/>
              <a:defRPr sz="12800"/>
            </a:lvl6pPr>
            <a:lvl7pPr lvl="6" rtl="0">
              <a:spcBef>
                <a:spcPts val="0"/>
              </a:spcBef>
              <a:spcAft>
                <a:spcPts val="0"/>
              </a:spcAft>
              <a:buSzPts val="12800"/>
              <a:buNone/>
              <a:defRPr sz="12800"/>
            </a:lvl7pPr>
            <a:lvl8pPr lvl="7" rtl="0">
              <a:spcBef>
                <a:spcPts val="0"/>
              </a:spcBef>
              <a:spcAft>
                <a:spcPts val="0"/>
              </a:spcAft>
              <a:buSzPts val="12800"/>
              <a:buNone/>
              <a:defRPr sz="12800"/>
            </a:lvl8pPr>
            <a:lvl9pPr lvl="8" rtl="0">
              <a:spcBef>
                <a:spcPts val="0"/>
              </a:spcBef>
              <a:spcAft>
                <a:spcPts val="0"/>
              </a:spcAft>
              <a:buSzPts val="12800"/>
              <a:buNone/>
              <a:defRPr sz="12800"/>
            </a:lvl9pPr>
          </a:lstStyle>
          <a:p/>
        </p:txBody>
      </p:sp>
      <p:sp>
        <p:nvSpPr>
          <p:cNvPr id="232" name="Google Shape;232;p5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3" name="Shape 233"/>
        <p:cNvGrpSpPr/>
        <p:nvPr/>
      </p:nvGrpSpPr>
      <p:grpSpPr>
        <a:xfrm>
          <a:off x="0" y="0"/>
          <a:ext cx="0" cy="0"/>
          <a:chOff x="0" y="0"/>
          <a:chExt cx="0" cy="0"/>
        </a:xfrm>
      </p:grpSpPr>
      <p:sp>
        <p:nvSpPr>
          <p:cNvPr id="234" name="Google Shape;234;p55"/>
          <p:cNvSpPr/>
          <p:nvPr/>
        </p:nvSpPr>
        <p:spPr>
          <a:xfrm>
            <a:off x="12192000" y="-333"/>
            <a:ext cx="12192000" cy="13716000"/>
          </a:xfrm>
          <a:prstGeom prst="rect">
            <a:avLst/>
          </a:prstGeom>
          <a:solidFill>
            <a:schemeClr val="lt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235" name="Google Shape;235;p55"/>
          <p:cNvSpPr txBox="1"/>
          <p:nvPr>
            <p:ph type="title"/>
          </p:nvPr>
        </p:nvSpPr>
        <p:spPr>
          <a:xfrm>
            <a:off x="708000" y="3288467"/>
            <a:ext cx="10787100" cy="3952800"/>
          </a:xfrm>
          <a:prstGeom prst="rect">
            <a:avLst/>
          </a:prstGeom>
        </p:spPr>
        <p:txBody>
          <a:bodyPr anchorCtr="0" anchor="b" bIns="243800" lIns="243800" spcFirstLastPara="1" rIns="243800" wrap="square" tIns="243800">
            <a:normAutofit/>
          </a:bodyPr>
          <a:lstStyle>
            <a:lvl1pPr lvl="0" rtl="0" algn="ctr">
              <a:spcBef>
                <a:spcPts val="0"/>
              </a:spcBef>
              <a:spcAft>
                <a:spcPts val="0"/>
              </a:spcAft>
              <a:buSzPts val="11200"/>
              <a:buNone/>
              <a:defRPr sz="11200"/>
            </a:lvl1pPr>
            <a:lvl2pPr lvl="1" rtl="0" algn="ctr">
              <a:spcBef>
                <a:spcPts val="0"/>
              </a:spcBef>
              <a:spcAft>
                <a:spcPts val="0"/>
              </a:spcAft>
              <a:buSzPts val="11200"/>
              <a:buNone/>
              <a:defRPr sz="11200"/>
            </a:lvl2pPr>
            <a:lvl3pPr lvl="2" rtl="0" algn="ctr">
              <a:spcBef>
                <a:spcPts val="0"/>
              </a:spcBef>
              <a:spcAft>
                <a:spcPts val="0"/>
              </a:spcAft>
              <a:buSzPts val="11200"/>
              <a:buNone/>
              <a:defRPr sz="11200"/>
            </a:lvl3pPr>
            <a:lvl4pPr lvl="3" rtl="0" algn="ctr">
              <a:spcBef>
                <a:spcPts val="0"/>
              </a:spcBef>
              <a:spcAft>
                <a:spcPts val="0"/>
              </a:spcAft>
              <a:buSzPts val="11200"/>
              <a:buNone/>
              <a:defRPr sz="11200"/>
            </a:lvl4pPr>
            <a:lvl5pPr lvl="4" rtl="0" algn="ctr">
              <a:spcBef>
                <a:spcPts val="0"/>
              </a:spcBef>
              <a:spcAft>
                <a:spcPts val="0"/>
              </a:spcAft>
              <a:buSzPts val="11200"/>
              <a:buNone/>
              <a:defRPr sz="11200"/>
            </a:lvl5pPr>
            <a:lvl6pPr lvl="5" rtl="0" algn="ctr">
              <a:spcBef>
                <a:spcPts val="0"/>
              </a:spcBef>
              <a:spcAft>
                <a:spcPts val="0"/>
              </a:spcAft>
              <a:buSzPts val="11200"/>
              <a:buNone/>
              <a:defRPr sz="11200"/>
            </a:lvl6pPr>
            <a:lvl7pPr lvl="6" rtl="0" algn="ctr">
              <a:spcBef>
                <a:spcPts val="0"/>
              </a:spcBef>
              <a:spcAft>
                <a:spcPts val="0"/>
              </a:spcAft>
              <a:buSzPts val="11200"/>
              <a:buNone/>
              <a:defRPr sz="11200"/>
            </a:lvl7pPr>
            <a:lvl8pPr lvl="7" rtl="0" algn="ctr">
              <a:spcBef>
                <a:spcPts val="0"/>
              </a:spcBef>
              <a:spcAft>
                <a:spcPts val="0"/>
              </a:spcAft>
              <a:buSzPts val="11200"/>
              <a:buNone/>
              <a:defRPr sz="11200"/>
            </a:lvl8pPr>
            <a:lvl9pPr lvl="8" rtl="0" algn="ctr">
              <a:spcBef>
                <a:spcPts val="0"/>
              </a:spcBef>
              <a:spcAft>
                <a:spcPts val="0"/>
              </a:spcAft>
              <a:buSzPts val="11200"/>
              <a:buNone/>
              <a:defRPr sz="11200"/>
            </a:lvl9pPr>
          </a:lstStyle>
          <a:p/>
        </p:txBody>
      </p:sp>
      <p:sp>
        <p:nvSpPr>
          <p:cNvPr id="236" name="Google Shape;236;p55"/>
          <p:cNvSpPr txBox="1"/>
          <p:nvPr>
            <p:ph idx="1" type="subTitle"/>
          </p:nvPr>
        </p:nvSpPr>
        <p:spPr>
          <a:xfrm>
            <a:off x="708000" y="7474867"/>
            <a:ext cx="10787100" cy="3293700"/>
          </a:xfrm>
          <a:prstGeom prst="rect">
            <a:avLst/>
          </a:prstGeom>
        </p:spPr>
        <p:txBody>
          <a:bodyPr anchorCtr="0" anchor="t" bIns="243800" lIns="243800" spcFirstLastPara="1" rIns="243800" wrap="square" tIns="24380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237" name="Google Shape;237;p55"/>
          <p:cNvSpPr txBox="1"/>
          <p:nvPr>
            <p:ph idx="2" type="body"/>
          </p:nvPr>
        </p:nvSpPr>
        <p:spPr>
          <a:xfrm>
            <a:off x="13172000" y="1930867"/>
            <a:ext cx="10232100" cy="9853500"/>
          </a:xfrm>
          <a:prstGeom prst="rect">
            <a:avLst/>
          </a:prstGeom>
        </p:spPr>
        <p:txBody>
          <a:bodyPr anchorCtr="0" anchor="ctr" bIns="243800" lIns="243800" spcFirstLastPara="1" rIns="243800" wrap="square" tIns="243800">
            <a:normAutofit/>
          </a:bodyPr>
          <a:lstStyle>
            <a:lvl1pPr indent="-533400" lvl="0" marL="457200" rtl="0">
              <a:spcBef>
                <a:spcPts val="0"/>
              </a:spcBef>
              <a:spcAft>
                <a:spcPts val="0"/>
              </a:spcAft>
              <a:buSzPts val="4800"/>
              <a:buChar char="●"/>
              <a:defRPr/>
            </a:lvl1pPr>
            <a:lvl2pPr indent="-463550" lvl="1" marL="914400" rtl="0">
              <a:spcBef>
                <a:spcPts val="0"/>
              </a:spcBef>
              <a:spcAft>
                <a:spcPts val="0"/>
              </a:spcAft>
              <a:buSzPts val="3700"/>
              <a:buChar char="○"/>
              <a:defRPr/>
            </a:lvl2pPr>
            <a:lvl3pPr indent="-463550" lvl="2" marL="1371600" rtl="0">
              <a:spcBef>
                <a:spcPts val="0"/>
              </a:spcBef>
              <a:spcAft>
                <a:spcPts val="0"/>
              </a:spcAft>
              <a:buSzPts val="3700"/>
              <a:buChar char="■"/>
              <a:defRPr/>
            </a:lvl3pPr>
            <a:lvl4pPr indent="-463550" lvl="3" marL="1828800" rtl="0">
              <a:spcBef>
                <a:spcPts val="0"/>
              </a:spcBef>
              <a:spcAft>
                <a:spcPts val="0"/>
              </a:spcAft>
              <a:buSzPts val="3700"/>
              <a:buChar char="●"/>
              <a:defRPr/>
            </a:lvl4pPr>
            <a:lvl5pPr indent="-463550" lvl="4" marL="2286000" rtl="0">
              <a:spcBef>
                <a:spcPts val="0"/>
              </a:spcBef>
              <a:spcAft>
                <a:spcPts val="0"/>
              </a:spcAft>
              <a:buSzPts val="3700"/>
              <a:buChar char="○"/>
              <a:defRPr/>
            </a:lvl5pPr>
            <a:lvl6pPr indent="-463550" lvl="5" marL="2743200" rtl="0">
              <a:spcBef>
                <a:spcPts val="0"/>
              </a:spcBef>
              <a:spcAft>
                <a:spcPts val="0"/>
              </a:spcAft>
              <a:buSzPts val="3700"/>
              <a:buChar char="■"/>
              <a:defRPr/>
            </a:lvl6pPr>
            <a:lvl7pPr indent="-463550" lvl="6" marL="3200400" rtl="0">
              <a:spcBef>
                <a:spcPts val="0"/>
              </a:spcBef>
              <a:spcAft>
                <a:spcPts val="0"/>
              </a:spcAft>
              <a:buSzPts val="3700"/>
              <a:buChar char="●"/>
              <a:defRPr/>
            </a:lvl7pPr>
            <a:lvl8pPr indent="-463550" lvl="7" marL="3657600" rtl="0">
              <a:spcBef>
                <a:spcPts val="0"/>
              </a:spcBef>
              <a:spcAft>
                <a:spcPts val="0"/>
              </a:spcAft>
              <a:buSzPts val="3700"/>
              <a:buChar char="○"/>
              <a:defRPr/>
            </a:lvl8pPr>
            <a:lvl9pPr indent="-463550" lvl="8" marL="4114800" rtl="0">
              <a:spcBef>
                <a:spcPts val="0"/>
              </a:spcBef>
              <a:spcAft>
                <a:spcPts val="0"/>
              </a:spcAft>
              <a:buSzPts val="3700"/>
              <a:buChar char="■"/>
              <a:defRPr/>
            </a:lvl9pPr>
          </a:lstStyle>
          <a:p/>
        </p:txBody>
      </p:sp>
      <p:sp>
        <p:nvSpPr>
          <p:cNvPr id="238" name="Google Shape;238;p5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9" name="Shape 239"/>
        <p:cNvGrpSpPr/>
        <p:nvPr/>
      </p:nvGrpSpPr>
      <p:grpSpPr>
        <a:xfrm>
          <a:off x="0" y="0"/>
          <a:ext cx="0" cy="0"/>
          <a:chOff x="0" y="0"/>
          <a:chExt cx="0" cy="0"/>
        </a:xfrm>
      </p:grpSpPr>
      <p:sp>
        <p:nvSpPr>
          <p:cNvPr id="240" name="Google Shape;240;p56"/>
          <p:cNvSpPr txBox="1"/>
          <p:nvPr>
            <p:ph idx="1" type="body"/>
          </p:nvPr>
        </p:nvSpPr>
        <p:spPr>
          <a:xfrm>
            <a:off x="831200" y="11281533"/>
            <a:ext cx="15996900" cy="1613700"/>
          </a:xfrm>
          <a:prstGeom prst="rect">
            <a:avLst/>
          </a:prstGeom>
        </p:spPr>
        <p:txBody>
          <a:bodyPr anchorCtr="0" anchor="ctr" bIns="243800" lIns="243800" spcFirstLastPara="1" rIns="243800" wrap="square" tIns="243800">
            <a:normAutofit/>
          </a:bodyPr>
          <a:lstStyle>
            <a:lvl1pPr indent="-228600" lvl="0" marL="457200" rtl="0">
              <a:lnSpc>
                <a:spcPct val="100000"/>
              </a:lnSpc>
              <a:spcBef>
                <a:spcPts val="0"/>
              </a:spcBef>
              <a:spcAft>
                <a:spcPts val="0"/>
              </a:spcAft>
              <a:buSzPts val="4800"/>
              <a:buNone/>
              <a:defRPr/>
            </a:lvl1pPr>
          </a:lstStyle>
          <a:p/>
        </p:txBody>
      </p:sp>
      <p:sp>
        <p:nvSpPr>
          <p:cNvPr id="241" name="Google Shape;241;p5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2" name="Shape 242"/>
        <p:cNvGrpSpPr/>
        <p:nvPr/>
      </p:nvGrpSpPr>
      <p:grpSpPr>
        <a:xfrm>
          <a:off x="0" y="0"/>
          <a:ext cx="0" cy="0"/>
          <a:chOff x="0" y="0"/>
          <a:chExt cx="0" cy="0"/>
        </a:xfrm>
      </p:grpSpPr>
      <p:sp>
        <p:nvSpPr>
          <p:cNvPr id="243" name="Google Shape;243;p57"/>
          <p:cNvSpPr txBox="1"/>
          <p:nvPr>
            <p:ph hasCustomPrompt="1" type="title"/>
          </p:nvPr>
        </p:nvSpPr>
        <p:spPr>
          <a:xfrm>
            <a:off x="831200" y="2949667"/>
            <a:ext cx="22721700" cy="5235900"/>
          </a:xfrm>
          <a:prstGeom prst="rect">
            <a:avLst/>
          </a:prstGeom>
        </p:spPr>
        <p:txBody>
          <a:bodyPr anchorCtr="0" anchor="b" bIns="243800" lIns="243800" spcFirstLastPara="1" rIns="243800" wrap="square" tIns="243800">
            <a:normAutofit/>
          </a:bodyPr>
          <a:lstStyle>
            <a:lvl1pPr lvl="0" rtl="0" algn="ctr">
              <a:spcBef>
                <a:spcPts val="0"/>
              </a:spcBef>
              <a:spcAft>
                <a:spcPts val="0"/>
              </a:spcAft>
              <a:buSzPts val="32000"/>
              <a:buNone/>
              <a:defRPr sz="32000"/>
            </a:lvl1pPr>
            <a:lvl2pPr lvl="1" rtl="0" algn="ctr">
              <a:spcBef>
                <a:spcPts val="0"/>
              </a:spcBef>
              <a:spcAft>
                <a:spcPts val="0"/>
              </a:spcAft>
              <a:buSzPts val="32000"/>
              <a:buNone/>
              <a:defRPr sz="32000"/>
            </a:lvl2pPr>
            <a:lvl3pPr lvl="2" rtl="0" algn="ctr">
              <a:spcBef>
                <a:spcPts val="0"/>
              </a:spcBef>
              <a:spcAft>
                <a:spcPts val="0"/>
              </a:spcAft>
              <a:buSzPts val="32000"/>
              <a:buNone/>
              <a:defRPr sz="32000"/>
            </a:lvl3pPr>
            <a:lvl4pPr lvl="3" rtl="0" algn="ctr">
              <a:spcBef>
                <a:spcPts val="0"/>
              </a:spcBef>
              <a:spcAft>
                <a:spcPts val="0"/>
              </a:spcAft>
              <a:buSzPts val="32000"/>
              <a:buNone/>
              <a:defRPr sz="32000"/>
            </a:lvl4pPr>
            <a:lvl5pPr lvl="4" rtl="0" algn="ctr">
              <a:spcBef>
                <a:spcPts val="0"/>
              </a:spcBef>
              <a:spcAft>
                <a:spcPts val="0"/>
              </a:spcAft>
              <a:buSzPts val="32000"/>
              <a:buNone/>
              <a:defRPr sz="32000"/>
            </a:lvl5pPr>
            <a:lvl6pPr lvl="5" rtl="0" algn="ctr">
              <a:spcBef>
                <a:spcPts val="0"/>
              </a:spcBef>
              <a:spcAft>
                <a:spcPts val="0"/>
              </a:spcAft>
              <a:buSzPts val="32000"/>
              <a:buNone/>
              <a:defRPr sz="32000"/>
            </a:lvl6pPr>
            <a:lvl7pPr lvl="6" rtl="0" algn="ctr">
              <a:spcBef>
                <a:spcPts val="0"/>
              </a:spcBef>
              <a:spcAft>
                <a:spcPts val="0"/>
              </a:spcAft>
              <a:buSzPts val="32000"/>
              <a:buNone/>
              <a:defRPr sz="32000"/>
            </a:lvl7pPr>
            <a:lvl8pPr lvl="7" rtl="0" algn="ctr">
              <a:spcBef>
                <a:spcPts val="0"/>
              </a:spcBef>
              <a:spcAft>
                <a:spcPts val="0"/>
              </a:spcAft>
              <a:buSzPts val="32000"/>
              <a:buNone/>
              <a:defRPr sz="32000"/>
            </a:lvl8pPr>
            <a:lvl9pPr lvl="8" rtl="0" algn="ctr">
              <a:spcBef>
                <a:spcPts val="0"/>
              </a:spcBef>
              <a:spcAft>
                <a:spcPts val="0"/>
              </a:spcAft>
              <a:buSzPts val="32000"/>
              <a:buNone/>
              <a:defRPr sz="32000"/>
            </a:lvl9pPr>
          </a:lstStyle>
          <a:p>
            <a:r>
              <a:t>xx%</a:t>
            </a:r>
          </a:p>
        </p:txBody>
      </p:sp>
      <p:sp>
        <p:nvSpPr>
          <p:cNvPr id="244" name="Google Shape;244;p57"/>
          <p:cNvSpPr txBox="1"/>
          <p:nvPr>
            <p:ph idx="1" type="body"/>
          </p:nvPr>
        </p:nvSpPr>
        <p:spPr>
          <a:xfrm>
            <a:off x="831200" y="8405933"/>
            <a:ext cx="22721700" cy="3468900"/>
          </a:xfrm>
          <a:prstGeom prst="rect">
            <a:avLst/>
          </a:prstGeom>
        </p:spPr>
        <p:txBody>
          <a:bodyPr anchorCtr="0" anchor="t" bIns="243800" lIns="243800" spcFirstLastPara="1" rIns="243800" wrap="square" tIns="243800">
            <a:normAutofit/>
          </a:bodyPr>
          <a:lstStyle>
            <a:lvl1pPr indent="-533400" lvl="0" marL="457200" rtl="0" algn="ctr">
              <a:spcBef>
                <a:spcPts val="0"/>
              </a:spcBef>
              <a:spcAft>
                <a:spcPts val="0"/>
              </a:spcAft>
              <a:buSzPts val="4800"/>
              <a:buChar char="●"/>
              <a:defRPr/>
            </a:lvl1pPr>
            <a:lvl2pPr indent="-463550" lvl="1" marL="914400" rtl="0" algn="ctr">
              <a:spcBef>
                <a:spcPts val="0"/>
              </a:spcBef>
              <a:spcAft>
                <a:spcPts val="0"/>
              </a:spcAft>
              <a:buSzPts val="3700"/>
              <a:buChar char="○"/>
              <a:defRPr/>
            </a:lvl2pPr>
            <a:lvl3pPr indent="-463550" lvl="2" marL="1371600" rtl="0" algn="ctr">
              <a:spcBef>
                <a:spcPts val="0"/>
              </a:spcBef>
              <a:spcAft>
                <a:spcPts val="0"/>
              </a:spcAft>
              <a:buSzPts val="3700"/>
              <a:buChar char="■"/>
              <a:defRPr/>
            </a:lvl3pPr>
            <a:lvl4pPr indent="-463550" lvl="3" marL="1828800" rtl="0" algn="ctr">
              <a:spcBef>
                <a:spcPts val="0"/>
              </a:spcBef>
              <a:spcAft>
                <a:spcPts val="0"/>
              </a:spcAft>
              <a:buSzPts val="3700"/>
              <a:buChar char="●"/>
              <a:defRPr/>
            </a:lvl4pPr>
            <a:lvl5pPr indent="-463550" lvl="4" marL="2286000" rtl="0" algn="ctr">
              <a:spcBef>
                <a:spcPts val="0"/>
              </a:spcBef>
              <a:spcAft>
                <a:spcPts val="0"/>
              </a:spcAft>
              <a:buSzPts val="3700"/>
              <a:buChar char="○"/>
              <a:defRPr/>
            </a:lvl5pPr>
            <a:lvl6pPr indent="-463550" lvl="5" marL="2743200" rtl="0" algn="ctr">
              <a:spcBef>
                <a:spcPts val="0"/>
              </a:spcBef>
              <a:spcAft>
                <a:spcPts val="0"/>
              </a:spcAft>
              <a:buSzPts val="3700"/>
              <a:buChar char="■"/>
              <a:defRPr/>
            </a:lvl6pPr>
            <a:lvl7pPr indent="-463550" lvl="6" marL="3200400" rtl="0" algn="ctr">
              <a:spcBef>
                <a:spcPts val="0"/>
              </a:spcBef>
              <a:spcAft>
                <a:spcPts val="0"/>
              </a:spcAft>
              <a:buSzPts val="3700"/>
              <a:buChar char="●"/>
              <a:defRPr/>
            </a:lvl7pPr>
            <a:lvl8pPr indent="-463550" lvl="7" marL="3657600" rtl="0" algn="ctr">
              <a:spcBef>
                <a:spcPts val="0"/>
              </a:spcBef>
              <a:spcAft>
                <a:spcPts val="0"/>
              </a:spcAft>
              <a:buSzPts val="3700"/>
              <a:buChar char="○"/>
              <a:defRPr/>
            </a:lvl8pPr>
            <a:lvl9pPr indent="-463550" lvl="8" marL="4114800" rtl="0" algn="ctr">
              <a:spcBef>
                <a:spcPts val="0"/>
              </a:spcBef>
              <a:spcAft>
                <a:spcPts val="0"/>
              </a:spcAft>
              <a:buSzPts val="3700"/>
              <a:buChar char="■"/>
              <a:defRPr/>
            </a:lvl9pPr>
          </a:lstStyle>
          <a:p/>
        </p:txBody>
      </p:sp>
      <p:sp>
        <p:nvSpPr>
          <p:cNvPr id="245" name="Google Shape;245;p5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6" name="Shape 246"/>
        <p:cNvGrpSpPr/>
        <p:nvPr/>
      </p:nvGrpSpPr>
      <p:grpSpPr>
        <a:xfrm>
          <a:off x="0" y="0"/>
          <a:ext cx="0" cy="0"/>
          <a:chOff x="0" y="0"/>
          <a:chExt cx="0" cy="0"/>
        </a:xfrm>
      </p:grpSpPr>
      <p:sp>
        <p:nvSpPr>
          <p:cNvPr id="247" name="Google Shape;247;p5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ue" showMasterSp="0">
  <p:cSld name="Title, Subtitle, &amp; Bullets_1_2_2_1">
    <p:bg>
      <p:bgPr>
        <a:blipFill>
          <a:blip r:embed="rId2">
            <a:alphaModFix/>
          </a:blip>
          <a:stretch>
            <a:fillRect/>
          </a:stretch>
        </a:blipFill>
      </p:bgPr>
    </p:bg>
    <p:spTree>
      <p:nvGrpSpPr>
        <p:cNvPr id="248" name="Shape 248"/>
        <p:cNvGrpSpPr/>
        <p:nvPr/>
      </p:nvGrpSpPr>
      <p:grpSpPr>
        <a:xfrm>
          <a:off x="0" y="0"/>
          <a:ext cx="0" cy="0"/>
          <a:chOff x="0" y="0"/>
          <a:chExt cx="0" cy="0"/>
        </a:xfrm>
      </p:grpSpPr>
      <p:sp>
        <p:nvSpPr>
          <p:cNvPr id="249" name="Google Shape;249;p59"/>
          <p:cNvSpPr txBox="1"/>
          <p:nvPr>
            <p:ph type="title"/>
          </p:nvPr>
        </p:nvSpPr>
        <p:spPr>
          <a:xfrm>
            <a:off x="2427925" y="4513800"/>
            <a:ext cx="14310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10100">
                <a:solidFill>
                  <a:schemeClr val="dk1"/>
                </a:solidFill>
                <a:latin typeface="Google Sans"/>
                <a:ea typeface="Google Sans"/>
                <a:cs typeface="Google Sans"/>
                <a:sym typeface="Google Sans"/>
              </a:defRPr>
            </a:lvl1pPr>
            <a:lvl2pPr lvl="1" rtl="0">
              <a:spcBef>
                <a:spcPts val="0"/>
              </a:spcBef>
              <a:spcAft>
                <a:spcPts val="0"/>
              </a:spcAft>
              <a:buNone/>
              <a:defRPr>
                <a:latin typeface="Google Sans"/>
                <a:ea typeface="Google Sans"/>
                <a:cs typeface="Google Sans"/>
                <a:sym typeface="Google Sans"/>
              </a:defRPr>
            </a:lvl2pPr>
            <a:lvl3pPr lvl="2" rtl="0">
              <a:spcBef>
                <a:spcPts val="0"/>
              </a:spcBef>
              <a:spcAft>
                <a:spcPts val="0"/>
              </a:spcAft>
              <a:buNone/>
              <a:defRPr>
                <a:latin typeface="Google Sans"/>
                <a:ea typeface="Google Sans"/>
                <a:cs typeface="Google Sans"/>
                <a:sym typeface="Google Sans"/>
              </a:defRPr>
            </a:lvl3pPr>
            <a:lvl4pPr lvl="3" rtl="0">
              <a:spcBef>
                <a:spcPts val="0"/>
              </a:spcBef>
              <a:spcAft>
                <a:spcPts val="0"/>
              </a:spcAft>
              <a:buNone/>
              <a:defRPr>
                <a:latin typeface="Google Sans"/>
                <a:ea typeface="Google Sans"/>
                <a:cs typeface="Google Sans"/>
                <a:sym typeface="Google Sans"/>
              </a:defRPr>
            </a:lvl4pPr>
            <a:lvl5pPr lvl="4" rtl="0">
              <a:spcBef>
                <a:spcPts val="0"/>
              </a:spcBef>
              <a:spcAft>
                <a:spcPts val="0"/>
              </a:spcAft>
              <a:buNone/>
              <a:defRPr>
                <a:latin typeface="Google Sans"/>
                <a:ea typeface="Google Sans"/>
                <a:cs typeface="Google Sans"/>
                <a:sym typeface="Google Sans"/>
              </a:defRPr>
            </a:lvl5pPr>
            <a:lvl6pPr lvl="5" rtl="0">
              <a:spcBef>
                <a:spcPts val="0"/>
              </a:spcBef>
              <a:spcAft>
                <a:spcPts val="0"/>
              </a:spcAft>
              <a:buNone/>
              <a:defRPr>
                <a:latin typeface="Google Sans"/>
                <a:ea typeface="Google Sans"/>
                <a:cs typeface="Google Sans"/>
                <a:sym typeface="Google Sans"/>
              </a:defRPr>
            </a:lvl6pPr>
            <a:lvl7pPr lvl="6" rtl="0">
              <a:spcBef>
                <a:spcPts val="0"/>
              </a:spcBef>
              <a:spcAft>
                <a:spcPts val="0"/>
              </a:spcAft>
              <a:buNone/>
              <a:defRPr>
                <a:latin typeface="Google Sans"/>
                <a:ea typeface="Google Sans"/>
                <a:cs typeface="Google Sans"/>
                <a:sym typeface="Google Sans"/>
              </a:defRPr>
            </a:lvl7pPr>
            <a:lvl8pPr lvl="7" rtl="0">
              <a:spcBef>
                <a:spcPts val="0"/>
              </a:spcBef>
              <a:spcAft>
                <a:spcPts val="0"/>
              </a:spcAft>
              <a:buNone/>
              <a:defRPr>
                <a:latin typeface="Google Sans"/>
                <a:ea typeface="Google Sans"/>
                <a:cs typeface="Google Sans"/>
                <a:sym typeface="Google Sans"/>
              </a:defRPr>
            </a:lvl8pPr>
            <a:lvl9pPr lvl="8" rtl="0">
              <a:spcBef>
                <a:spcPts val="0"/>
              </a:spcBef>
              <a:spcAft>
                <a:spcPts val="0"/>
              </a:spcAft>
              <a:buNone/>
              <a:defRPr>
                <a:latin typeface="Google Sans"/>
                <a:ea typeface="Google Sans"/>
                <a:cs typeface="Google Sans"/>
                <a:sym typeface="Google Sans"/>
              </a:defRPr>
            </a:lvl9pPr>
          </a:lstStyle>
          <a:p/>
        </p:txBody>
      </p:sp>
      <p:sp>
        <p:nvSpPr>
          <p:cNvPr id="250" name="Google Shape;250;p59"/>
          <p:cNvSpPr txBox="1"/>
          <p:nvPr>
            <p:ph idx="1" type="subTitle"/>
          </p:nvPr>
        </p:nvSpPr>
        <p:spPr>
          <a:xfrm>
            <a:off x="5929600" y="8096125"/>
            <a:ext cx="10548000" cy="2005500"/>
          </a:xfrm>
          <a:prstGeom prst="rect">
            <a:avLst/>
          </a:prstGeom>
        </p:spPr>
        <p:txBody>
          <a:bodyPr anchorCtr="0" anchor="t" bIns="243800" lIns="243800" spcFirstLastPara="1" rIns="243800" wrap="square" tIns="243800">
            <a:spAutoFit/>
          </a:bodyPr>
          <a:lstStyle>
            <a:lvl1pPr lvl="0" rtl="0">
              <a:lnSpc>
                <a:spcPct val="100000"/>
              </a:lnSpc>
              <a:spcBef>
                <a:spcPts val="0"/>
              </a:spcBef>
              <a:spcAft>
                <a:spcPts val="0"/>
              </a:spcAft>
              <a:buNone/>
              <a:defRPr sz="4000">
                <a:solidFill>
                  <a:schemeClr val="accent1"/>
                </a:solidFill>
                <a:latin typeface="Roboto Mono"/>
                <a:ea typeface="Roboto Mono"/>
                <a:cs typeface="Roboto Mono"/>
                <a:sym typeface="Roboto Mono"/>
              </a:defRPr>
            </a:lvl1pPr>
            <a:lvl2pPr lvl="1" rtl="0">
              <a:spcBef>
                <a:spcPts val="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251" name="Google Shape;251;p59"/>
          <p:cNvSpPr txBox="1"/>
          <p:nvPr>
            <p:ph idx="2" type="subTitle"/>
          </p:nvPr>
        </p:nvSpPr>
        <p:spPr>
          <a:xfrm>
            <a:off x="2663900" y="6090325"/>
            <a:ext cx="105480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252" name="Google Shape;252;p59"/>
          <p:cNvSpPr/>
          <p:nvPr/>
        </p:nvSpPr>
        <p:spPr>
          <a:xfrm>
            <a:off x="2644400" y="2324750"/>
            <a:ext cx="6538500" cy="9009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253" name="Google Shape;253;p59"/>
          <p:cNvPicPr preferRelativeResize="0"/>
          <p:nvPr/>
        </p:nvPicPr>
        <p:blipFill>
          <a:blip r:embed="rId3">
            <a:alphaModFix/>
          </a:blip>
          <a:stretch>
            <a:fillRect/>
          </a:stretch>
        </p:blipFill>
        <p:spPr>
          <a:xfrm>
            <a:off x="3125325" y="2040800"/>
            <a:ext cx="5024031" cy="118485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 Blue" showMasterSp="0">
  <p:cSld name="Title, Subtitle, &amp; Bullets_3">
    <p:bg>
      <p:bgPr>
        <a:blipFill>
          <a:blip r:embed="rId2">
            <a:alphaModFix/>
          </a:blip>
          <a:stretch>
            <a:fillRect/>
          </a:stretch>
        </a:blipFill>
      </p:bgPr>
    </p:bg>
    <p:spTree>
      <p:nvGrpSpPr>
        <p:cNvPr id="254" name="Shape 254"/>
        <p:cNvGrpSpPr/>
        <p:nvPr/>
      </p:nvGrpSpPr>
      <p:grpSpPr>
        <a:xfrm>
          <a:off x="0" y="0"/>
          <a:ext cx="0" cy="0"/>
          <a:chOff x="0" y="0"/>
          <a:chExt cx="0" cy="0"/>
        </a:xfrm>
      </p:grpSpPr>
      <p:sp>
        <p:nvSpPr>
          <p:cNvPr id="255" name="Google Shape;255;p60"/>
          <p:cNvSpPr txBox="1"/>
          <p:nvPr/>
        </p:nvSpPr>
        <p:spPr>
          <a:xfrm>
            <a:off x="2434620" y="5048879"/>
            <a:ext cx="18101700" cy="2759100"/>
          </a:xfrm>
          <a:prstGeom prst="rect">
            <a:avLst/>
          </a:prstGeom>
          <a:noFill/>
          <a:ln>
            <a:noFill/>
          </a:ln>
        </p:spPr>
        <p:txBody>
          <a:bodyPr anchorCtr="0" anchor="t" bIns="91400" lIns="91400" spcFirstLastPara="1" rIns="91400" wrap="square" tIns="91400">
            <a:noAutofit/>
          </a:bodyPr>
          <a:lstStyle/>
          <a:p>
            <a:pPr indent="-241300" lvl="0" marL="647700" rtl="0" algn="l">
              <a:spcBef>
                <a:spcPts val="5900"/>
              </a:spcBef>
              <a:spcAft>
                <a:spcPts val="0"/>
              </a:spcAft>
              <a:buNone/>
            </a:pPr>
            <a:r>
              <a:t/>
            </a:r>
            <a:endParaRPr sz="5300">
              <a:latin typeface="Helvetica Neue"/>
              <a:ea typeface="Helvetica Neue"/>
              <a:cs typeface="Helvetica Neue"/>
              <a:sym typeface="Helvetica Neue"/>
            </a:endParaRPr>
          </a:p>
        </p:txBody>
      </p:sp>
      <p:sp>
        <p:nvSpPr>
          <p:cNvPr id="256" name="Google Shape;256;p60"/>
          <p:cNvSpPr txBox="1"/>
          <p:nvPr>
            <p:ph type="title"/>
          </p:nvPr>
        </p:nvSpPr>
        <p:spPr>
          <a:xfrm>
            <a:off x="2278700" y="3143550"/>
            <a:ext cx="145425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257" name="Google Shape;257;p60"/>
          <p:cNvSpPr txBox="1"/>
          <p:nvPr>
            <p:ph idx="1" type="subTitle"/>
          </p:nvPr>
        </p:nvSpPr>
        <p:spPr>
          <a:xfrm>
            <a:off x="2477575" y="4888700"/>
            <a:ext cx="170616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rgbClr val="1A73E8"/>
                </a:solidFill>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258" name="Google Shape;258;p60"/>
          <p:cNvSpPr txBox="1"/>
          <p:nvPr>
            <p:ph idx="2" type="body"/>
          </p:nvPr>
        </p:nvSpPr>
        <p:spPr>
          <a:xfrm>
            <a:off x="2477575" y="6102575"/>
            <a:ext cx="15843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63550" lvl="2" marL="1371600" rtl="0">
              <a:spcBef>
                <a:spcPts val="0"/>
              </a:spcBef>
              <a:spcAft>
                <a:spcPts val="0"/>
              </a:spcAft>
              <a:buSzPts val="3700"/>
              <a:buFont typeface="Open Sans Light"/>
              <a:buChar char="■"/>
              <a:defRPr sz="3700">
                <a:latin typeface="Open Sans Light"/>
                <a:ea typeface="Open Sans Light"/>
                <a:cs typeface="Open Sans Light"/>
                <a:sym typeface="Open Sans Light"/>
              </a:defRPr>
            </a:lvl3pPr>
            <a:lvl4pPr indent="-463550" lvl="3" marL="1828800" rtl="0">
              <a:spcBef>
                <a:spcPts val="0"/>
              </a:spcBef>
              <a:spcAft>
                <a:spcPts val="0"/>
              </a:spcAft>
              <a:buSzPts val="3700"/>
              <a:buFont typeface="Open Sans Light"/>
              <a:buChar char="●"/>
              <a:defRPr sz="3700">
                <a:latin typeface="Open Sans Light"/>
                <a:ea typeface="Open Sans Light"/>
                <a:cs typeface="Open Sans Light"/>
                <a:sym typeface="Open Sans Light"/>
              </a:defRPr>
            </a:lvl4pPr>
            <a:lvl5pPr indent="-412750" lvl="4" marL="2286000" rtl="0">
              <a:spcBef>
                <a:spcPts val="0"/>
              </a:spcBef>
              <a:spcAft>
                <a:spcPts val="0"/>
              </a:spcAft>
              <a:buSzPts val="2900"/>
              <a:buFont typeface="Open Sans Light"/>
              <a:buChar char="○"/>
              <a:defRPr sz="2900">
                <a:latin typeface="Open Sans Light"/>
                <a:ea typeface="Open Sans Light"/>
                <a:cs typeface="Open Sans Light"/>
                <a:sym typeface="Open Sans Light"/>
              </a:defRPr>
            </a:lvl5pPr>
            <a:lvl6pPr indent="-412750" lvl="5" marL="2743200" rtl="0">
              <a:spcBef>
                <a:spcPts val="0"/>
              </a:spcBef>
              <a:spcAft>
                <a:spcPts val="0"/>
              </a:spcAft>
              <a:buSzPts val="2900"/>
              <a:buFont typeface="Open Sans Light"/>
              <a:buChar char="■"/>
              <a:defRPr sz="2900">
                <a:latin typeface="Open Sans Light"/>
                <a:ea typeface="Open Sans Light"/>
                <a:cs typeface="Open Sans Light"/>
                <a:sym typeface="Open Sans Light"/>
              </a:defRPr>
            </a:lvl6pPr>
            <a:lvl7pPr indent="-412750" lvl="6" marL="3200400" rtl="0">
              <a:spcBef>
                <a:spcPts val="0"/>
              </a:spcBef>
              <a:spcAft>
                <a:spcPts val="0"/>
              </a:spcAft>
              <a:buSzPts val="2900"/>
              <a:buFont typeface="Open Sans Light"/>
              <a:buChar char="●"/>
              <a:defRPr sz="2900">
                <a:latin typeface="Open Sans Light"/>
                <a:ea typeface="Open Sans Light"/>
                <a:cs typeface="Open Sans Light"/>
                <a:sym typeface="Open Sans Light"/>
              </a:defRPr>
            </a:lvl7pPr>
            <a:lvl8pPr indent="-412750" lvl="7" marL="3657600" rtl="0">
              <a:spcBef>
                <a:spcPts val="0"/>
              </a:spcBef>
              <a:spcAft>
                <a:spcPts val="0"/>
              </a:spcAft>
              <a:buSzPts val="2900"/>
              <a:buFont typeface="Open Sans Light"/>
              <a:buChar char="○"/>
              <a:defRPr sz="2900">
                <a:latin typeface="Open Sans Light"/>
                <a:ea typeface="Open Sans Light"/>
                <a:cs typeface="Open Sans Light"/>
                <a:sym typeface="Open Sans Light"/>
              </a:defRPr>
            </a:lvl8pPr>
            <a:lvl9pPr indent="-412750" lvl="8" marL="4114800" rtl="0">
              <a:spcBef>
                <a:spcPts val="0"/>
              </a:spcBef>
              <a:spcAft>
                <a:spcPts val="0"/>
              </a:spcAft>
              <a:buSzPts val="2900"/>
              <a:buFont typeface="Open Sans Light"/>
              <a:buChar char="■"/>
              <a:defRPr sz="2900">
                <a:latin typeface="Open Sans Light"/>
                <a:ea typeface="Open Sans Light"/>
                <a:cs typeface="Open Sans Light"/>
                <a:sym typeface="Open Sans Light"/>
              </a:defRPr>
            </a:lvl9pPr>
          </a:lstStyle>
          <a:p/>
        </p:txBody>
      </p:sp>
      <p:sp>
        <p:nvSpPr>
          <p:cNvPr id="259" name="Google Shape;259;p60"/>
          <p:cNvSpPr/>
          <p:nvPr/>
        </p:nvSpPr>
        <p:spPr>
          <a:xfrm>
            <a:off x="668375" y="958950"/>
            <a:ext cx="7293600" cy="697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260" name="Google Shape;260;p60"/>
          <p:cNvSpPr/>
          <p:nvPr/>
        </p:nvSpPr>
        <p:spPr>
          <a:xfrm>
            <a:off x="900850" y="697450"/>
            <a:ext cx="9415200" cy="90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261" name="Google Shape;261;p60"/>
          <p:cNvPicPr preferRelativeResize="0"/>
          <p:nvPr/>
        </p:nvPicPr>
        <p:blipFill>
          <a:blip r:embed="rId3">
            <a:alphaModFix/>
          </a:blip>
          <a:stretch>
            <a:fillRect/>
          </a:stretch>
        </p:blipFill>
        <p:spPr>
          <a:xfrm>
            <a:off x="2253550" y="491900"/>
            <a:ext cx="4691625" cy="11064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Style 01 - Blue" showMasterSp="0">
  <p:cSld name="Title, Subtitle, &amp; Bullets_1_1_1">
    <p:bg>
      <p:bgPr>
        <a:blipFill>
          <a:blip r:embed="rId2">
            <a:alphaModFix/>
          </a:blip>
          <a:stretch>
            <a:fillRect/>
          </a:stretch>
        </a:blipFill>
      </p:bgPr>
    </p:bg>
    <p:spTree>
      <p:nvGrpSpPr>
        <p:cNvPr id="262" name="Shape 262"/>
        <p:cNvGrpSpPr/>
        <p:nvPr/>
      </p:nvGrpSpPr>
      <p:grpSpPr>
        <a:xfrm>
          <a:off x="0" y="0"/>
          <a:ext cx="0" cy="0"/>
          <a:chOff x="0" y="0"/>
          <a:chExt cx="0" cy="0"/>
        </a:xfrm>
      </p:grpSpPr>
      <p:sp>
        <p:nvSpPr>
          <p:cNvPr id="263" name="Google Shape;263;p61"/>
          <p:cNvSpPr txBox="1"/>
          <p:nvPr/>
        </p:nvSpPr>
        <p:spPr>
          <a:xfrm>
            <a:off x="1160395" y="3195454"/>
            <a:ext cx="18101700" cy="2759100"/>
          </a:xfrm>
          <a:prstGeom prst="rect">
            <a:avLst/>
          </a:prstGeom>
          <a:noFill/>
          <a:ln>
            <a:noFill/>
          </a:ln>
        </p:spPr>
        <p:txBody>
          <a:bodyPr anchorCtr="0" anchor="t" bIns="91400" lIns="91400" spcFirstLastPara="1" rIns="91400" wrap="square" tIns="91400">
            <a:noAutofit/>
          </a:bodyPr>
          <a:lstStyle/>
          <a:p>
            <a:pPr indent="-241300" lvl="0" marL="647700" rtl="0" algn="l">
              <a:spcBef>
                <a:spcPts val="5900"/>
              </a:spcBef>
              <a:spcAft>
                <a:spcPts val="0"/>
              </a:spcAft>
              <a:buNone/>
            </a:pPr>
            <a:r>
              <a:t/>
            </a:r>
            <a:endParaRPr sz="5300">
              <a:latin typeface="Helvetica Neue"/>
              <a:ea typeface="Helvetica Neue"/>
              <a:cs typeface="Helvetica Neue"/>
              <a:sym typeface="Helvetica Neue"/>
            </a:endParaRPr>
          </a:p>
        </p:txBody>
      </p:sp>
      <p:sp>
        <p:nvSpPr>
          <p:cNvPr id="264" name="Google Shape;264;p61"/>
          <p:cNvSpPr txBox="1"/>
          <p:nvPr>
            <p:ph idx="1" type="subTitle"/>
          </p:nvPr>
        </p:nvSpPr>
        <p:spPr>
          <a:xfrm>
            <a:off x="1095650" y="3035275"/>
            <a:ext cx="22014300" cy="1366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1"/>
                </a:solidFill>
                <a:latin typeface="Roboto Mono"/>
                <a:ea typeface="Roboto Mono"/>
                <a:cs typeface="Roboto Mono"/>
                <a:sym typeface="Roboto Mono"/>
              </a:defRPr>
            </a:lvl1pPr>
            <a:lvl2pPr lvl="1" rtl="0">
              <a:spcBef>
                <a:spcPts val="3200"/>
              </a:spcBef>
              <a:spcAft>
                <a:spcPts val="0"/>
              </a:spcAft>
              <a:buNone/>
              <a:defRPr>
                <a:solidFill>
                  <a:schemeClr val="accent1"/>
                </a:solidFill>
                <a:latin typeface="Google Sans"/>
                <a:ea typeface="Google Sans"/>
                <a:cs typeface="Google Sans"/>
                <a:sym typeface="Google Sans"/>
              </a:defRPr>
            </a:lvl2pPr>
            <a:lvl3pPr lvl="2" rtl="0">
              <a:spcBef>
                <a:spcPts val="3200"/>
              </a:spcBef>
              <a:spcAft>
                <a:spcPts val="0"/>
              </a:spcAft>
              <a:buNone/>
              <a:defRPr>
                <a:solidFill>
                  <a:schemeClr val="accent1"/>
                </a:solidFill>
                <a:latin typeface="Google Sans"/>
                <a:ea typeface="Google Sans"/>
                <a:cs typeface="Google Sans"/>
                <a:sym typeface="Google Sans"/>
              </a:defRPr>
            </a:lvl3pPr>
            <a:lvl4pPr lvl="3" rtl="0">
              <a:spcBef>
                <a:spcPts val="3200"/>
              </a:spcBef>
              <a:spcAft>
                <a:spcPts val="0"/>
              </a:spcAft>
              <a:buNone/>
              <a:defRPr>
                <a:solidFill>
                  <a:schemeClr val="accent1"/>
                </a:solidFill>
                <a:latin typeface="Google Sans"/>
                <a:ea typeface="Google Sans"/>
                <a:cs typeface="Google Sans"/>
                <a:sym typeface="Google Sans"/>
              </a:defRPr>
            </a:lvl4pPr>
            <a:lvl5pPr lvl="4" rtl="0">
              <a:spcBef>
                <a:spcPts val="3200"/>
              </a:spcBef>
              <a:spcAft>
                <a:spcPts val="0"/>
              </a:spcAft>
              <a:buNone/>
              <a:defRPr>
                <a:solidFill>
                  <a:schemeClr val="accent1"/>
                </a:solidFill>
                <a:latin typeface="Google Sans"/>
                <a:ea typeface="Google Sans"/>
                <a:cs typeface="Google Sans"/>
                <a:sym typeface="Google Sans"/>
              </a:defRPr>
            </a:lvl5pPr>
            <a:lvl6pPr lvl="5" rtl="0">
              <a:spcBef>
                <a:spcPts val="3200"/>
              </a:spcBef>
              <a:spcAft>
                <a:spcPts val="0"/>
              </a:spcAft>
              <a:buNone/>
              <a:defRPr>
                <a:solidFill>
                  <a:schemeClr val="accent1"/>
                </a:solidFill>
                <a:latin typeface="Google Sans"/>
                <a:ea typeface="Google Sans"/>
                <a:cs typeface="Google Sans"/>
                <a:sym typeface="Google Sans"/>
              </a:defRPr>
            </a:lvl6pPr>
            <a:lvl7pPr lvl="6" rtl="0">
              <a:spcBef>
                <a:spcPts val="3200"/>
              </a:spcBef>
              <a:spcAft>
                <a:spcPts val="0"/>
              </a:spcAft>
              <a:buNone/>
              <a:defRPr>
                <a:solidFill>
                  <a:schemeClr val="accent1"/>
                </a:solidFill>
                <a:latin typeface="Google Sans"/>
                <a:ea typeface="Google Sans"/>
                <a:cs typeface="Google Sans"/>
                <a:sym typeface="Google Sans"/>
              </a:defRPr>
            </a:lvl7pPr>
            <a:lvl8pPr lvl="7" rtl="0">
              <a:spcBef>
                <a:spcPts val="3200"/>
              </a:spcBef>
              <a:spcAft>
                <a:spcPts val="0"/>
              </a:spcAft>
              <a:buNone/>
              <a:defRPr>
                <a:solidFill>
                  <a:schemeClr val="accent1"/>
                </a:solidFill>
                <a:latin typeface="Google Sans"/>
                <a:ea typeface="Google Sans"/>
                <a:cs typeface="Google Sans"/>
                <a:sym typeface="Google Sans"/>
              </a:defRPr>
            </a:lvl8pPr>
            <a:lvl9pPr lvl="8" rtl="0">
              <a:spcBef>
                <a:spcPts val="3200"/>
              </a:spcBef>
              <a:spcAft>
                <a:spcPts val="3200"/>
              </a:spcAft>
              <a:buNone/>
              <a:defRPr>
                <a:solidFill>
                  <a:schemeClr val="accent1"/>
                </a:solidFill>
                <a:latin typeface="Google Sans"/>
                <a:ea typeface="Google Sans"/>
                <a:cs typeface="Google Sans"/>
                <a:sym typeface="Google Sans"/>
              </a:defRPr>
            </a:lvl9pPr>
          </a:lstStyle>
          <a:p/>
        </p:txBody>
      </p:sp>
      <p:sp>
        <p:nvSpPr>
          <p:cNvPr id="265" name="Google Shape;265;p61"/>
          <p:cNvSpPr txBox="1"/>
          <p:nvPr>
            <p:ph idx="2" type="body"/>
          </p:nvPr>
        </p:nvSpPr>
        <p:spPr>
          <a:xfrm>
            <a:off x="1203350" y="4079650"/>
            <a:ext cx="21906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63550" lvl="2" marL="1371600" rtl="0">
              <a:spcBef>
                <a:spcPts val="0"/>
              </a:spcBef>
              <a:spcAft>
                <a:spcPts val="0"/>
              </a:spcAft>
              <a:buSzPts val="3700"/>
              <a:buFont typeface="Open Sans Light"/>
              <a:buChar char="■"/>
              <a:defRPr sz="3700">
                <a:latin typeface="Open Sans Light"/>
                <a:ea typeface="Open Sans Light"/>
                <a:cs typeface="Open Sans Light"/>
                <a:sym typeface="Open Sans Light"/>
              </a:defRPr>
            </a:lvl3pPr>
            <a:lvl4pPr indent="-463550" lvl="3" marL="1828800" rtl="0">
              <a:spcBef>
                <a:spcPts val="0"/>
              </a:spcBef>
              <a:spcAft>
                <a:spcPts val="0"/>
              </a:spcAft>
              <a:buSzPts val="3700"/>
              <a:buFont typeface="Open Sans Light"/>
              <a:buChar char="●"/>
              <a:defRPr sz="3700">
                <a:latin typeface="Open Sans Light"/>
                <a:ea typeface="Open Sans Light"/>
                <a:cs typeface="Open Sans Light"/>
                <a:sym typeface="Open Sans Light"/>
              </a:defRPr>
            </a:lvl4pPr>
            <a:lvl5pPr indent="-412750" lvl="4" marL="2286000" rtl="0">
              <a:spcBef>
                <a:spcPts val="0"/>
              </a:spcBef>
              <a:spcAft>
                <a:spcPts val="0"/>
              </a:spcAft>
              <a:buSzPts val="2900"/>
              <a:buFont typeface="Open Sans Light"/>
              <a:buChar char="○"/>
              <a:defRPr sz="2900">
                <a:latin typeface="Open Sans Light"/>
                <a:ea typeface="Open Sans Light"/>
                <a:cs typeface="Open Sans Light"/>
                <a:sym typeface="Open Sans Light"/>
              </a:defRPr>
            </a:lvl5pPr>
            <a:lvl6pPr indent="-412750" lvl="5" marL="2743200" rtl="0">
              <a:spcBef>
                <a:spcPts val="0"/>
              </a:spcBef>
              <a:spcAft>
                <a:spcPts val="0"/>
              </a:spcAft>
              <a:buSzPts val="2900"/>
              <a:buFont typeface="Open Sans Light"/>
              <a:buChar char="■"/>
              <a:defRPr sz="2900">
                <a:latin typeface="Open Sans Light"/>
                <a:ea typeface="Open Sans Light"/>
                <a:cs typeface="Open Sans Light"/>
                <a:sym typeface="Open Sans Light"/>
              </a:defRPr>
            </a:lvl6pPr>
            <a:lvl7pPr indent="-412750" lvl="6" marL="3200400" rtl="0">
              <a:spcBef>
                <a:spcPts val="0"/>
              </a:spcBef>
              <a:spcAft>
                <a:spcPts val="0"/>
              </a:spcAft>
              <a:buSzPts val="2900"/>
              <a:buFont typeface="Open Sans Light"/>
              <a:buChar char="●"/>
              <a:defRPr sz="2900">
                <a:latin typeface="Open Sans Light"/>
                <a:ea typeface="Open Sans Light"/>
                <a:cs typeface="Open Sans Light"/>
                <a:sym typeface="Open Sans Light"/>
              </a:defRPr>
            </a:lvl7pPr>
            <a:lvl8pPr indent="-412750" lvl="7" marL="3657600" rtl="0">
              <a:spcBef>
                <a:spcPts val="0"/>
              </a:spcBef>
              <a:spcAft>
                <a:spcPts val="0"/>
              </a:spcAft>
              <a:buSzPts val="2900"/>
              <a:buFont typeface="Open Sans Light"/>
              <a:buChar char="○"/>
              <a:defRPr sz="2900">
                <a:latin typeface="Open Sans Light"/>
                <a:ea typeface="Open Sans Light"/>
                <a:cs typeface="Open Sans Light"/>
                <a:sym typeface="Open Sans Light"/>
              </a:defRPr>
            </a:lvl8pPr>
            <a:lvl9pPr indent="-412750" lvl="8" marL="4114800" rtl="0">
              <a:spcBef>
                <a:spcPts val="0"/>
              </a:spcBef>
              <a:spcAft>
                <a:spcPts val="0"/>
              </a:spcAft>
              <a:buSzPts val="2900"/>
              <a:buFont typeface="Open Sans Light"/>
              <a:buChar char="■"/>
              <a:defRPr sz="2900">
                <a:latin typeface="Open Sans Light"/>
                <a:ea typeface="Open Sans Light"/>
                <a:cs typeface="Open Sans Light"/>
                <a:sym typeface="Open Sans Light"/>
              </a:defRPr>
            </a:lvl9pPr>
          </a:lstStyle>
          <a:p/>
        </p:txBody>
      </p:sp>
      <p:sp>
        <p:nvSpPr>
          <p:cNvPr id="266" name="Google Shape;266;p61"/>
          <p:cNvSpPr txBox="1"/>
          <p:nvPr>
            <p:ph type="title"/>
          </p:nvPr>
        </p:nvSpPr>
        <p:spPr>
          <a:xfrm>
            <a:off x="893050" y="1290125"/>
            <a:ext cx="219561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solidFill>
                  <a:schemeClr val="dk1"/>
                </a:solidFill>
                <a:latin typeface="Google Sans"/>
                <a:ea typeface="Google Sans"/>
                <a:cs typeface="Google Sans"/>
                <a:sym typeface="Google Sans"/>
              </a:defRPr>
            </a:lvl2pPr>
            <a:lvl3pPr lvl="2" rtl="0">
              <a:spcBef>
                <a:spcPts val="0"/>
              </a:spcBef>
              <a:spcAft>
                <a:spcPts val="0"/>
              </a:spcAft>
              <a:buNone/>
              <a:defRPr sz="9300">
                <a:solidFill>
                  <a:schemeClr val="dk1"/>
                </a:solidFill>
                <a:latin typeface="Google Sans"/>
                <a:ea typeface="Google Sans"/>
                <a:cs typeface="Google Sans"/>
                <a:sym typeface="Google Sans"/>
              </a:defRPr>
            </a:lvl3pPr>
            <a:lvl4pPr lvl="3" rtl="0">
              <a:spcBef>
                <a:spcPts val="0"/>
              </a:spcBef>
              <a:spcAft>
                <a:spcPts val="0"/>
              </a:spcAft>
              <a:buNone/>
              <a:defRPr sz="9300">
                <a:solidFill>
                  <a:schemeClr val="dk1"/>
                </a:solidFill>
                <a:latin typeface="Google Sans"/>
                <a:ea typeface="Google Sans"/>
                <a:cs typeface="Google Sans"/>
                <a:sym typeface="Google Sans"/>
              </a:defRPr>
            </a:lvl4pPr>
            <a:lvl5pPr lvl="4" rtl="0">
              <a:spcBef>
                <a:spcPts val="0"/>
              </a:spcBef>
              <a:spcAft>
                <a:spcPts val="0"/>
              </a:spcAft>
              <a:buNone/>
              <a:defRPr sz="9300">
                <a:solidFill>
                  <a:schemeClr val="dk1"/>
                </a:solidFill>
                <a:latin typeface="Google Sans"/>
                <a:ea typeface="Google Sans"/>
                <a:cs typeface="Google Sans"/>
                <a:sym typeface="Google Sans"/>
              </a:defRPr>
            </a:lvl5pPr>
            <a:lvl6pPr lvl="5" rtl="0">
              <a:spcBef>
                <a:spcPts val="0"/>
              </a:spcBef>
              <a:spcAft>
                <a:spcPts val="0"/>
              </a:spcAft>
              <a:buNone/>
              <a:defRPr sz="9300">
                <a:solidFill>
                  <a:schemeClr val="dk1"/>
                </a:solidFill>
                <a:latin typeface="Google Sans"/>
                <a:ea typeface="Google Sans"/>
                <a:cs typeface="Google Sans"/>
                <a:sym typeface="Google Sans"/>
              </a:defRPr>
            </a:lvl6pPr>
            <a:lvl7pPr lvl="6" rtl="0">
              <a:spcBef>
                <a:spcPts val="0"/>
              </a:spcBef>
              <a:spcAft>
                <a:spcPts val="0"/>
              </a:spcAft>
              <a:buNone/>
              <a:defRPr sz="9300">
                <a:solidFill>
                  <a:schemeClr val="dk1"/>
                </a:solidFill>
                <a:latin typeface="Google Sans"/>
                <a:ea typeface="Google Sans"/>
                <a:cs typeface="Google Sans"/>
                <a:sym typeface="Google Sans"/>
              </a:defRPr>
            </a:lvl7pPr>
            <a:lvl8pPr lvl="7" rtl="0">
              <a:spcBef>
                <a:spcPts val="0"/>
              </a:spcBef>
              <a:spcAft>
                <a:spcPts val="0"/>
              </a:spcAft>
              <a:buNone/>
              <a:defRPr sz="9300">
                <a:solidFill>
                  <a:schemeClr val="dk1"/>
                </a:solidFill>
                <a:latin typeface="Google Sans"/>
                <a:ea typeface="Google Sans"/>
                <a:cs typeface="Google Sans"/>
                <a:sym typeface="Google Sans"/>
              </a:defRPr>
            </a:lvl8pPr>
            <a:lvl9pPr lvl="8" rtl="0">
              <a:spcBef>
                <a:spcPts val="0"/>
              </a:spcBef>
              <a:spcAft>
                <a:spcPts val="0"/>
              </a:spcAft>
              <a:buNone/>
              <a:defRPr sz="9300">
                <a:solidFill>
                  <a:schemeClr val="dk1"/>
                </a:solidFill>
                <a:latin typeface="Google Sans"/>
                <a:ea typeface="Google Sans"/>
                <a:cs typeface="Google Sans"/>
                <a:sym typeface="Google Sans"/>
              </a:defRPr>
            </a:lvl9pPr>
          </a:lstStyle>
          <a:p/>
        </p:txBody>
      </p:sp>
      <p:sp>
        <p:nvSpPr>
          <p:cNvPr id="267" name="Google Shape;267;p61"/>
          <p:cNvSpPr/>
          <p:nvPr/>
        </p:nvSpPr>
        <p:spPr>
          <a:xfrm>
            <a:off x="361150" y="11931675"/>
            <a:ext cx="7505700" cy="73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268" name="Google Shape;268;p61"/>
          <p:cNvPicPr preferRelativeResize="0"/>
          <p:nvPr/>
        </p:nvPicPr>
        <p:blipFill>
          <a:blip r:embed="rId3">
            <a:alphaModFix/>
          </a:blip>
          <a:stretch>
            <a:fillRect/>
          </a:stretch>
        </p:blipFill>
        <p:spPr>
          <a:xfrm>
            <a:off x="628084" y="12106650"/>
            <a:ext cx="7074646" cy="4558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ue 1" showMasterSp="0">
  <p:cSld name="Title, Subtitle, &amp; Bullets_1_2_2_1_1">
    <p:bg>
      <p:bgPr>
        <a:blipFill>
          <a:blip r:embed="rId2">
            <a:alphaModFix/>
          </a:blip>
          <a:stretch>
            <a:fillRect/>
          </a:stretch>
        </a:blipFill>
      </p:bgPr>
    </p:bg>
    <p:spTree>
      <p:nvGrpSpPr>
        <p:cNvPr id="269" name="Shape 269"/>
        <p:cNvGrpSpPr/>
        <p:nvPr/>
      </p:nvGrpSpPr>
      <p:grpSpPr>
        <a:xfrm>
          <a:off x="0" y="0"/>
          <a:ext cx="0" cy="0"/>
          <a:chOff x="0" y="0"/>
          <a:chExt cx="0" cy="0"/>
        </a:xfrm>
      </p:grpSpPr>
      <p:sp>
        <p:nvSpPr>
          <p:cNvPr id="270" name="Google Shape;270;p62"/>
          <p:cNvSpPr txBox="1"/>
          <p:nvPr>
            <p:ph type="title"/>
          </p:nvPr>
        </p:nvSpPr>
        <p:spPr>
          <a:xfrm>
            <a:off x="2427925" y="4513800"/>
            <a:ext cx="14310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10100">
                <a:solidFill>
                  <a:schemeClr val="dk1"/>
                </a:solidFill>
                <a:latin typeface="Roboto Mono"/>
                <a:ea typeface="Roboto Mono"/>
                <a:cs typeface="Roboto Mono"/>
                <a:sym typeface="Roboto Mono"/>
              </a:defRPr>
            </a:lvl1pPr>
            <a:lvl2pPr lvl="1" rtl="0">
              <a:spcBef>
                <a:spcPts val="0"/>
              </a:spcBef>
              <a:spcAft>
                <a:spcPts val="0"/>
              </a:spcAft>
              <a:buNone/>
              <a:defRPr>
                <a:latin typeface="Google Sans"/>
                <a:ea typeface="Google Sans"/>
                <a:cs typeface="Google Sans"/>
                <a:sym typeface="Google Sans"/>
              </a:defRPr>
            </a:lvl2pPr>
            <a:lvl3pPr lvl="2" rtl="0">
              <a:spcBef>
                <a:spcPts val="0"/>
              </a:spcBef>
              <a:spcAft>
                <a:spcPts val="0"/>
              </a:spcAft>
              <a:buNone/>
              <a:defRPr>
                <a:latin typeface="Google Sans"/>
                <a:ea typeface="Google Sans"/>
                <a:cs typeface="Google Sans"/>
                <a:sym typeface="Google Sans"/>
              </a:defRPr>
            </a:lvl3pPr>
            <a:lvl4pPr lvl="3" rtl="0">
              <a:spcBef>
                <a:spcPts val="0"/>
              </a:spcBef>
              <a:spcAft>
                <a:spcPts val="0"/>
              </a:spcAft>
              <a:buNone/>
              <a:defRPr>
                <a:latin typeface="Google Sans"/>
                <a:ea typeface="Google Sans"/>
                <a:cs typeface="Google Sans"/>
                <a:sym typeface="Google Sans"/>
              </a:defRPr>
            </a:lvl4pPr>
            <a:lvl5pPr lvl="4" rtl="0">
              <a:spcBef>
                <a:spcPts val="0"/>
              </a:spcBef>
              <a:spcAft>
                <a:spcPts val="0"/>
              </a:spcAft>
              <a:buNone/>
              <a:defRPr>
                <a:latin typeface="Google Sans"/>
                <a:ea typeface="Google Sans"/>
                <a:cs typeface="Google Sans"/>
                <a:sym typeface="Google Sans"/>
              </a:defRPr>
            </a:lvl5pPr>
            <a:lvl6pPr lvl="5" rtl="0">
              <a:spcBef>
                <a:spcPts val="0"/>
              </a:spcBef>
              <a:spcAft>
                <a:spcPts val="0"/>
              </a:spcAft>
              <a:buNone/>
              <a:defRPr>
                <a:latin typeface="Google Sans"/>
                <a:ea typeface="Google Sans"/>
                <a:cs typeface="Google Sans"/>
                <a:sym typeface="Google Sans"/>
              </a:defRPr>
            </a:lvl6pPr>
            <a:lvl7pPr lvl="6" rtl="0">
              <a:spcBef>
                <a:spcPts val="0"/>
              </a:spcBef>
              <a:spcAft>
                <a:spcPts val="0"/>
              </a:spcAft>
              <a:buNone/>
              <a:defRPr>
                <a:latin typeface="Google Sans"/>
                <a:ea typeface="Google Sans"/>
                <a:cs typeface="Google Sans"/>
                <a:sym typeface="Google Sans"/>
              </a:defRPr>
            </a:lvl7pPr>
            <a:lvl8pPr lvl="7" rtl="0">
              <a:spcBef>
                <a:spcPts val="0"/>
              </a:spcBef>
              <a:spcAft>
                <a:spcPts val="0"/>
              </a:spcAft>
              <a:buNone/>
              <a:defRPr>
                <a:latin typeface="Google Sans"/>
                <a:ea typeface="Google Sans"/>
                <a:cs typeface="Google Sans"/>
                <a:sym typeface="Google Sans"/>
              </a:defRPr>
            </a:lvl8pPr>
            <a:lvl9pPr lvl="8" rtl="0">
              <a:spcBef>
                <a:spcPts val="0"/>
              </a:spcBef>
              <a:spcAft>
                <a:spcPts val="0"/>
              </a:spcAft>
              <a:buNone/>
              <a:defRPr>
                <a:latin typeface="Google Sans"/>
                <a:ea typeface="Google Sans"/>
                <a:cs typeface="Google Sans"/>
                <a:sym typeface="Google Sans"/>
              </a:defRPr>
            </a:lvl9pPr>
          </a:lstStyle>
          <a:p/>
        </p:txBody>
      </p:sp>
      <p:sp>
        <p:nvSpPr>
          <p:cNvPr id="271" name="Google Shape;271;p62"/>
          <p:cNvSpPr txBox="1"/>
          <p:nvPr>
            <p:ph idx="1" type="subTitle"/>
          </p:nvPr>
        </p:nvSpPr>
        <p:spPr>
          <a:xfrm>
            <a:off x="5929600" y="8096125"/>
            <a:ext cx="10548000" cy="2005500"/>
          </a:xfrm>
          <a:prstGeom prst="rect">
            <a:avLst/>
          </a:prstGeom>
        </p:spPr>
        <p:txBody>
          <a:bodyPr anchorCtr="0" anchor="t" bIns="243800" lIns="243800" spcFirstLastPara="1" rIns="243800" wrap="square" tIns="243800">
            <a:spAutoFit/>
          </a:bodyPr>
          <a:lstStyle>
            <a:lvl1pPr lvl="0" rtl="0">
              <a:lnSpc>
                <a:spcPct val="100000"/>
              </a:lnSpc>
              <a:spcBef>
                <a:spcPts val="0"/>
              </a:spcBef>
              <a:spcAft>
                <a:spcPts val="0"/>
              </a:spcAft>
              <a:buNone/>
              <a:defRPr sz="4000">
                <a:solidFill>
                  <a:schemeClr val="accent1"/>
                </a:solidFill>
                <a:latin typeface="Roboto Mono"/>
                <a:ea typeface="Roboto Mono"/>
                <a:cs typeface="Roboto Mono"/>
                <a:sym typeface="Roboto Mono"/>
              </a:defRPr>
            </a:lvl1pPr>
            <a:lvl2pPr lvl="1" rtl="0">
              <a:spcBef>
                <a:spcPts val="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272" name="Google Shape;272;p62"/>
          <p:cNvSpPr/>
          <p:nvPr/>
        </p:nvSpPr>
        <p:spPr>
          <a:xfrm>
            <a:off x="2638350" y="2306425"/>
            <a:ext cx="6274500" cy="736800"/>
          </a:xfrm>
          <a:prstGeom prst="rect">
            <a:avLst/>
          </a:prstGeom>
          <a:solidFill>
            <a:srgbClr val="F9F9F9"/>
          </a:solidFill>
          <a:ln>
            <a:noFill/>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273" name="Google Shape;273;p62"/>
          <p:cNvPicPr preferRelativeResize="0"/>
          <p:nvPr/>
        </p:nvPicPr>
        <p:blipFill>
          <a:blip r:embed="rId3">
            <a:alphaModFix/>
          </a:blip>
          <a:stretch>
            <a:fillRect/>
          </a:stretch>
        </p:blipFill>
        <p:spPr>
          <a:xfrm>
            <a:off x="2289509" y="2481400"/>
            <a:ext cx="7074646" cy="4558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8"/>
          <p:cNvSpPr txBox="1"/>
          <p:nvPr>
            <p:ph type="ctrTitle"/>
          </p:nvPr>
        </p:nvSpPr>
        <p:spPr>
          <a:xfrm>
            <a:off x="831222" y="1985533"/>
            <a:ext cx="22721700" cy="5473500"/>
          </a:xfrm>
          <a:prstGeom prst="rect">
            <a:avLst/>
          </a:prstGeom>
        </p:spPr>
        <p:txBody>
          <a:bodyPr anchorCtr="0" anchor="b" bIns="243800" lIns="243800" spcFirstLastPara="1" rIns="243800" wrap="square" tIns="243800">
            <a:normAutofit/>
          </a:bodyPr>
          <a:lstStyle>
            <a:lvl1pPr lvl="0" rtl="0" algn="ctr">
              <a:spcBef>
                <a:spcPts val="0"/>
              </a:spcBef>
              <a:spcAft>
                <a:spcPts val="0"/>
              </a:spcAft>
              <a:buSzPts val="13900"/>
              <a:buNone/>
              <a:defRPr sz="13900"/>
            </a:lvl1pPr>
            <a:lvl2pPr lvl="1" rtl="0" algn="ctr">
              <a:spcBef>
                <a:spcPts val="0"/>
              </a:spcBef>
              <a:spcAft>
                <a:spcPts val="0"/>
              </a:spcAft>
              <a:buSzPts val="13900"/>
              <a:buNone/>
              <a:defRPr sz="13900"/>
            </a:lvl2pPr>
            <a:lvl3pPr lvl="2" rtl="0" algn="ctr">
              <a:spcBef>
                <a:spcPts val="0"/>
              </a:spcBef>
              <a:spcAft>
                <a:spcPts val="0"/>
              </a:spcAft>
              <a:buSzPts val="13900"/>
              <a:buNone/>
              <a:defRPr sz="13900"/>
            </a:lvl3pPr>
            <a:lvl4pPr lvl="3" rtl="0" algn="ctr">
              <a:spcBef>
                <a:spcPts val="0"/>
              </a:spcBef>
              <a:spcAft>
                <a:spcPts val="0"/>
              </a:spcAft>
              <a:buSzPts val="13900"/>
              <a:buNone/>
              <a:defRPr sz="13900"/>
            </a:lvl4pPr>
            <a:lvl5pPr lvl="4" rtl="0" algn="ctr">
              <a:spcBef>
                <a:spcPts val="0"/>
              </a:spcBef>
              <a:spcAft>
                <a:spcPts val="0"/>
              </a:spcAft>
              <a:buSzPts val="13900"/>
              <a:buNone/>
              <a:defRPr sz="13900"/>
            </a:lvl5pPr>
            <a:lvl6pPr lvl="5" rtl="0" algn="ctr">
              <a:spcBef>
                <a:spcPts val="0"/>
              </a:spcBef>
              <a:spcAft>
                <a:spcPts val="0"/>
              </a:spcAft>
              <a:buSzPts val="13900"/>
              <a:buNone/>
              <a:defRPr sz="13900"/>
            </a:lvl6pPr>
            <a:lvl7pPr lvl="6" rtl="0" algn="ctr">
              <a:spcBef>
                <a:spcPts val="0"/>
              </a:spcBef>
              <a:spcAft>
                <a:spcPts val="0"/>
              </a:spcAft>
              <a:buSzPts val="13900"/>
              <a:buNone/>
              <a:defRPr sz="13900"/>
            </a:lvl7pPr>
            <a:lvl8pPr lvl="7" rtl="0" algn="ctr">
              <a:spcBef>
                <a:spcPts val="0"/>
              </a:spcBef>
              <a:spcAft>
                <a:spcPts val="0"/>
              </a:spcAft>
              <a:buSzPts val="13900"/>
              <a:buNone/>
              <a:defRPr sz="13900"/>
            </a:lvl8pPr>
            <a:lvl9pPr lvl="8" rtl="0" algn="ctr">
              <a:spcBef>
                <a:spcPts val="0"/>
              </a:spcBef>
              <a:spcAft>
                <a:spcPts val="0"/>
              </a:spcAft>
              <a:buSzPts val="13900"/>
              <a:buNone/>
              <a:defRPr sz="13900"/>
            </a:lvl9pPr>
          </a:lstStyle>
          <a:p/>
        </p:txBody>
      </p:sp>
      <p:sp>
        <p:nvSpPr>
          <p:cNvPr id="27" name="Google Shape;27;p8"/>
          <p:cNvSpPr txBox="1"/>
          <p:nvPr>
            <p:ph idx="1" type="subTitle"/>
          </p:nvPr>
        </p:nvSpPr>
        <p:spPr>
          <a:xfrm>
            <a:off x="831200" y="7557667"/>
            <a:ext cx="22721700" cy="2113500"/>
          </a:xfrm>
          <a:prstGeom prst="rect">
            <a:avLst/>
          </a:prstGeom>
        </p:spPr>
        <p:txBody>
          <a:bodyPr anchorCtr="0" anchor="t" bIns="243800" lIns="243800" spcFirstLastPara="1" rIns="243800" wrap="square" tIns="243800">
            <a:normAutofit/>
          </a:bodyPr>
          <a:lstStyle>
            <a:lvl1pPr lvl="0" rtl="0" algn="ctr">
              <a:lnSpc>
                <a:spcPct val="100000"/>
              </a:lnSpc>
              <a:spcBef>
                <a:spcPts val="0"/>
              </a:spcBef>
              <a:spcAft>
                <a:spcPts val="0"/>
              </a:spcAft>
              <a:buSzPts val="7500"/>
              <a:buNone/>
              <a:defRPr sz="7500"/>
            </a:lvl1pPr>
            <a:lvl2pPr lvl="1" rtl="0" algn="ctr">
              <a:lnSpc>
                <a:spcPct val="100000"/>
              </a:lnSpc>
              <a:spcBef>
                <a:spcPts val="0"/>
              </a:spcBef>
              <a:spcAft>
                <a:spcPts val="0"/>
              </a:spcAft>
              <a:buSzPts val="7500"/>
              <a:buNone/>
              <a:defRPr sz="7500"/>
            </a:lvl2pPr>
            <a:lvl3pPr lvl="2" rtl="0" algn="ctr">
              <a:lnSpc>
                <a:spcPct val="100000"/>
              </a:lnSpc>
              <a:spcBef>
                <a:spcPts val="0"/>
              </a:spcBef>
              <a:spcAft>
                <a:spcPts val="0"/>
              </a:spcAft>
              <a:buSzPts val="7500"/>
              <a:buNone/>
              <a:defRPr sz="7500"/>
            </a:lvl3pPr>
            <a:lvl4pPr lvl="3" rtl="0" algn="ctr">
              <a:lnSpc>
                <a:spcPct val="100000"/>
              </a:lnSpc>
              <a:spcBef>
                <a:spcPts val="0"/>
              </a:spcBef>
              <a:spcAft>
                <a:spcPts val="0"/>
              </a:spcAft>
              <a:buSzPts val="7500"/>
              <a:buNone/>
              <a:defRPr sz="7500"/>
            </a:lvl4pPr>
            <a:lvl5pPr lvl="4" rtl="0" algn="ctr">
              <a:lnSpc>
                <a:spcPct val="100000"/>
              </a:lnSpc>
              <a:spcBef>
                <a:spcPts val="0"/>
              </a:spcBef>
              <a:spcAft>
                <a:spcPts val="0"/>
              </a:spcAft>
              <a:buSzPts val="7500"/>
              <a:buNone/>
              <a:defRPr sz="7500"/>
            </a:lvl5pPr>
            <a:lvl6pPr lvl="5" rtl="0" algn="ctr">
              <a:lnSpc>
                <a:spcPct val="100000"/>
              </a:lnSpc>
              <a:spcBef>
                <a:spcPts val="0"/>
              </a:spcBef>
              <a:spcAft>
                <a:spcPts val="0"/>
              </a:spcAft>
              <a:buSzPts val="7500"/>
              <a:buNone/>
              <a:defRPr sz="7500"/>
            </a:lvl6pPr>
            <a:lvl7pPr lvl="6" rtl="0" algn="ctr">
              <a:lnSpc>
                <a:spcPct val="100000"/>
              </a:lnSpc>
              <a:spcBef>
                <a:spcPts val="0"/>
              </a:spcBef>
              <a:spcAft>
                <a:spcPts val="0"/>
              </a:spcAft>
              <a:buSzPts val="7500"/>
              <a:buNone/>
              <a:defRPr sz="7500"/>
            </a:lvl7pPr>
            <a:lvl8pPr lvl="7" rtl="0" algn="ctr">
              <a:lnSpc>
                <a:spcPct val="100000"/>
              </a:lnSpc>
              <a:spcBef>
                <a:spcPts val="0"/>
              </a:spcBef>
              <a:spcAft>
                <a:spcPts val="0"/>
              </a:spcAft>
              <a:buSzPts val="7500"/>
              <a:buNone/>
              <a:defRPr sz="7500"/>
            </a:lvl8pPr>
            <a:lvl9pPr lvl="8" rtl="0" algn="ctr">
              <a:lnSpc>
                <a:spcPct val="100000"/>
              </a:lnSpc>
              <a:spcBef>
                <a:spcPts val="0"/>
              </a:spcBef>
              <a:spcAft>
                <a:spcPts val="0"/>
              </a:spcAft>
              <a:buSzPts val="7500"/>
              <a:buNone/>
              <a:defRPr sz="7500"/>
            </a:lvl9pPr>
          </a:lstStyle>
          <a:p/>
        </p:txBody>
      </p:sp>
      <p:sp>
        <p:nvSpPr>
          <p:cNvPr id="28" name="Google Shape;28;p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ed" showMasterSp="0">
  <p:cSld name="Title, Subtitle, &amp; Bullets_1_2">
    <p:bg>
      <p:bgPr>
        <a:blipFill>
          <a:blip r:embed="rId2">
            <a:alphaModFix/>
          </a:blip>
          <a:stretch>
            <a:fillRect/>
          </a:stretch>
        </a:blipFill>
      </p:bgPr>
    </p:bg>
    <p:spTree>
      <p:nvGrpSpPr>
        <p:cNvPr id="274" name="Shape 274"/>
        <p:cNvGrpSpPr/>
        <p:nvPr/>
      </p:nvGrpSpPr>
      <p:grpSpPr>
        <a:xfrm>
          <a:off x="0" y="0"/>
          <a:ext cx="0" cy="0"/>
          <a:chOff x="0" y="0"/>
          <a:chExt cx="0" cy="0"/>
        </a:xfrm>
      </p:grpSpPr>
      <p:sp>
        <p:nvSpPr>
          <p:cNvPr id="275" name="Google Shape;275;p63"/>
          <p:cNvSpPr txBox="1"/>
          <p:nvPr>
            <p:ph type="title"/>
          </p:nvPr>
        </p:nvSpPr>
        <p:spPr>
          <a:xfrm>
            <a:off x="2427925" y="4513800"/>
            <a:ext cx="14310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10100">
                <a:solidFill>
                  <a:schemeClr val="dk1"/>
                </a:solidFill>
                <a:latin typeface="Google Sans"/>
                <a:ea typeface="Google Sans"/>
                <a:cs typeface="Google Sans"/>
                <a:sym typeface="Google Sans"/>
              </a:defRPr>
            </a:lvl1pPr>
            <a:lvl2pPr lvl="1" rtl="0">
              <a:spcBef>
                <a:spcPts val="0"/>
              </a:spcBef>
              <a:spcAft>
                <a:spcPts val="0"/>
              </a:spcAft>
              <a:buNone/>
              <a:defRPr>
                <a:latin typeface="Google Sans"/>
                <a:ea typeface="Google Sans"/>
                <a:cs typeface="Google Sans"/>
                <a:sym typeface="Google Sans"/>
              </a:defRPr>
            </a:lvl2pPr>
            <a:lvl3pPr lvl="2" rtl="0">
              <a:spcBef>
                <a:spcPts val="0"/>
              </a:spcBef>
              <a:spcAft>
                <a:spcPts val="0"/>
              </a:spcAft>
              <a:buNone/>
              <a:defRPr>
                <a:latin typeface="Google Sans"/>
                <a:ea typeface="Google Sans"/>
                <a:cs typeface="Google Sans"/>
                <a:sym typeface="Google Sans"/>
              </a:defRPr>
            </a:lvl3pPr>
            <a:lvl4pPr lvl="3" rtl="0">
              <a:spcBef>
                <a:spcPts val="0"/>
              </a:spcBef>
              <a:spcAft>
                <a:spcPts val="0"/>
              </a:spcAft>
              <a:buNone/>
              <a:defRPr>
                <a:latin typeface="Google Sans"/>
                <a:ea typeface="Google Sans"/>
                <a:cs typeface="Google Sans"/>
                <a:sym typeface="Google Sans"/>
              </a:defRPr>
            </a:lvl4pPr>
            <a:lvl5pPr lvl="4" rtl="0">
              <a:spcBef>
                <a:spcPts val="0"/>
              </a:spcBef>
              <a:spcAft>
                <a:spcPts val="0"/>
              </a:spcAft>
              <a:buNone/>
              <a:defRPr>
                <a:latin typeface="Google Sans"/>
                <a:ea typeface="Google Sans"/>
                <a:cs typeface="Google Sans"/>
                <a:sym typeface="Google Sans"/>
              </a:defRPr>
            </a:lvl5pPr>
            <a:lvl6pPr lvl="5" rtl="0">
              <a:spcBef>
                <a:spcPts val="0"/>
              </a:spcBef>
              <a:spcAft>
                <a:spcPts val="0"/>
              </a:spcAft>
              <a:buNone/>
              <a:defRPr>
                <a:latin typeface="Google Sans"/>
                <a:ea typeface="Google Sans"/>
                <a:cs typeface="Google Sans"/>
                <a:sym typeface="Google Sans"/>
              </a:defRPr>
            </a:lvl6pPr>
            <a:lvl7pPr lvl="6" rtl="0">
              <a:spcBef>
                <a:spcPts val="0"/>
              </a:spcBef>
              <a:spcAft>
                <a:spcPts val="0"/>
              </a:spcAft>
              <a:buNone/>
              <a:defRPr>
                <a:latin typeface="Google Sans"/>
                <a:ea typeface="Google Sans"/>
                <a:cs typeface="Google Sans"/>
                <a:sym typeface="Google Sans"/>
              </a:defRPr>
            </a:lvl7pPr>
            <a:lvl8pPr lvl="7" rtl="0">
              <a:spcBef>
                <a:spcPts val="0"/>
              </a:spcBef>
              <a:spcAft>
                <a:spcPts val="0"/>
              </a:spcAft>
              <a:buNone/>
              <a:defRPr>
                <a:latin typeface="Google Sans"/>
                <a:ea typeface="Google Sans"/>
                <a:cs typeface="Google Sans"/>
                <a:sym typeface="Google Sans"/>
              </a:defRPr>
            </a:lvl8pPr>
            <a:lvl9pPr lvl="8" rtl="0">
              <a:spcBef>
                <a:spcPts val="0"/>
              </a:spcBef>
              <a:spcAft>
                <a:spcPts val="0"/>
              </a:spcAft>
              <a:buNone/>
              <a:defRPr>
                <a:latin typeface="Google Sans"/>
                <a:ea typeface="Google Sans"/>
                <a:cs typeface="Google Sans"/>
                <a:sym typeface="Google Sans"/>
              </a:defRPr>
            </a:lvl9pPr>
          </a:lstStyle>
          <a:p/>
        </p:txBody>
      </p:sp>
      <p:sp>
        <p:nvSpPr>
          <p:cNvPr id="276" name="Google Shape;276;p63"/>
          <p:cNvSpPr txBox="1"/>
          <p:nvPr>
            <p:ph idx="1" type="subTitle"/>
          </p:nvPr>
        </p:nvSpPr>
        <p:spPr>
          <a:xfrm>
            <a:off x="5929600" y="8096125"/>
            <a:ext cx="10548000" cy="2005500"/>
          </a:xfrm>
          <a:prstGeom prst="rect">
            <a:avLst/>
          </a:prstGeom>
        </p:spPr>
        <p:txBody>
          <a:bodyPr anchorCtr="0" anchor="t" bIns="243800" lIns="243800" spcFirstLastPara="1" rIns="243800" wrap="square" tIns="243800">
            <a:spAutoFit/>
          </a:bodyPr>
          <a:lstStyle>
            <a:lvl1pPr lvl="0" rtl="0">
              <a:lnSpc>
                <a:spcPct val="100000"/>
              </a:lnSpc>
              <a:spcBef>
                <a:spcPts val="0"/>
              </a:spcBef>
              <a:spcAft>
                <a:spcPts val="0"/>
              </a:spcAft>
              <a:buNone/>
              <a:defRPr sz="4000">
                <a:solidFill>
                  <a:schemeClr val="accent3"/>
                </a:solidFill>
                <a:latin typeface="Roboto Mono"/>
                <a:ea typeface="Roboto Mono"/>
                <a:cs typeface="Roboto Mono"/>
                <a:sym typeface="Roboto Mono"/>
              </a:defRPr>
            </a:lvl1pPr>
            <a:lvl2pPr lvl="1" rtl="0">
              <a:spcBef>
                <a:spcPts val="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277" name="Google Shape;277;p63"/>
          <p:cNvSpPr txBox="1"/>
          <p:nvPr>
            <p:ph idx="2" type="subTitle"/>
          </p:nvPr>
        </p:nvSpPr>
        <p:spPr>
          <a:xfrm>
            <a:off x="2663900" y="6090325"/>
            <a:ext cx="105480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278" name="Google Shape;278;p63"/>
          <p:cNvSpPr/>
          <p:nvPr/>
        </p:nvSpPr>
        <p:spPr>
          <a:xfrm>
            <a:off x="2644400" y="2324750"/>
            <a:ext cx="6538500" cy="9009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279" name="Google Shape;279;p63"/>
          <p:cNvPicPr preferRelativeResize="0"/>
          <p:nvPr/>
        </p:nvPicPr>
        <p:blipFill>
          <a:blip r:embed="rId3">
            <a:alphaModFix/>
          </a:blip>
          <a:stretch>
            <a:fillRect/>
          </a:stretch>
        </p:blipFill>
        <p:spPr>
          <a:xfrm>
            <a:off x="3125325" y="2040800"/>
            <a:ext cx="5024031" cy="118485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80" name="Shape 280"/>
        <p:cNvGrpSpPr/>
        <p:nvPr/>
      </p:nvGrpSpPr>
      <p:grpSpPr>
        <a:xfrm>
          <a:off x="0" y="0"/>
          <a:ext cx="0" cy="0"/>
          <a:chOff x="0" y="0"/>
          <a:chExt cx="0" cy="0"/>
        </a:xfrm>
      </p:grpSpPr>
      <p:sp>
        <p:nvSpPr>
          <p:cNvPr id="281" name="Google Shape;281;p64"/>
          <p:cNvSpPr txBox="1"/>
          <p:nvPr>
            <p:ph type="title"/>
          </p:nvPr>
        </p:nvSpPr>
        <p:spPr>
          <a:xfrm>
            <a:off x="1092865" y="956067"/>
            <a:ext cx="218535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Presentation Title">
    <p:bg>
      <p:bgPr>
        <a:solidFill>
          <a:srgbClr val="FFFFFF"/>
        </a:solidFill>
      </p:bgPr>
    </p:bg>
    <p:spTree>
      <p:nvGrpSpPr>
        <p:cNvPr id="282" name="Shape 282"/>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showMasterSp="0">
  <p:cSld name="Presentation Title_1">
    <p:bg>
      <p:bgPr>
        <a:solidFill>
          <a:srgbClr val="FFFFFF"/>
        </a:solidFill>
      </p:bgPr>
    </p:bg>
    <p:spTree>
      <p:nvGrpSpPr>
        <p:cNvPr id="283" name="Shape 283"/>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84" name="Shape 284"/>
        <p:cNvGrpSpPr/>
        <p:nvPr/>
      </p:nvGrpSpPr>
      <p:grpSpPr>
        <a:xfrm>
          <a:off x="0" y="0"/>
          <a:ext cx="0" cy="0"/>
          <a:chOff x="0" y="0"/>
          <a:chExt cx="0" cy="0"/>
        </a:xfrm>
      </p:grpSpPr>
      <p:sp>
        <p:nvSpPr>
          <p:cNvPr id="285" name="Google Shape;285;p67"/>
          <p:cNvSpPr txBox="1"/>
          <p:nvPr>
            <p:ph type="title"/>
          </p:nvPr>
        </p:nvSpPr>
        <p:spPr>
          <a:xfrm>
            <a:off x="565133" y="444605"/>
            <a:ext cx="21945600" cy="941700"/>
          </a:xfrm>
          <a:prstGeom prst="rect">
            <a:avLst/>
          </a:prstGeom>
        </p:spPr>
        <p:txBody>
          <a:bodyPr anchorCtr="0" anchor="t" bIns="243800" lIns="243800" spcFirstLastPara="1" rIns="243800" wrap="square" tIns="243800">
            <a:normAutofit/>
          </a:bodyPr>
          <a:lstStyle>
            <a:lvl1pPr lvl="0" rtl="0">
              <a:spcBef>
                <a:spcPts val="0"/>
              </a:spcBef>
              <a:spcAft>
                <a:spcPts val="0"/>
              </a:spcAft>
              <a:buClr>
                <a:srgbClr val="75787A"/>
              </a:buClr>
              <a:buSzPts val="2400"/>
              <a:buNone/>
              <a:defRPr sz="2400">
                <a:solidFill>
                  <a:srgbClr val="75787A"/>
                </a:solidFill>
              </a:defRPr>
            </a:lvl1pPr>
            <a:lvl2pPr lvl="1" rtl="0">
              <a:spcBef>
                <a:spcPts val="0"/>
              </a:spcBef>
              <a:spcAft>
                <a:spcPts val="0"/>
              </a:spcAft>
              <a:buClr>
                <a:srgbClr val="75787A"/>
              </a:buClr>
              <a:buSzPts val="2400"/>
              <a:buNone/>
              <a:defRPr sz="2400">
                <a:solidFill>
                  <a:srgbClr val="75787A"/>
                </a:solidFill>
              </a:defRPr>
            </a:lvl2pPr>
            <a:lvl3pPr lvl="2" rtl="0">
              <a:spcBef>
                <a:spcPts val="0"/>
              </a:spcBef>
              <a:spcAft>
                <a:spcPts val="0"/>
              </a:spcAft>
              <a:buClr>
                <a:srgbClr val="75787A"/>
              </a:buClr>
              <a:buSzPts val="2400"/>
              <a:buNone/>
              <a:defRPr sz="2400">
                <a:solidFill>
                  <a:srgbClr val="75787A"/>
                </a:solidFill>
              </a:defRPr>
            </a:lvl3pPr>
            <a:lvl4pPr lvl="3" rtl="0">
              <a:spcBef>
                <a:spcPts val="0"/>
              </a:spcBef>
              <a:spcAft>
                <a:spcPts val="0"/>
              </a:spcAft>
              <a:buClr>
                <a:srgbClr val="75787A"/>
              </a:buClr>
              <a:buSzPts val="2400"/>
              <a:buNone/>
              <a:defRPr sz="2400">
                <a:solidFill>
                  <a:srgbClr val="75787A"/>
                </a:solidFill>
              </a:defRPr>
            </a:lvl4pPr>
            <a:lvl5pPr lvl="4" rtl="0">
              <a:spcBef>
                <a:spcPts val="0"/>
              </a:spcBef>
              <a:spcAft>
                <a:spcPts val="0"/>
              </a:spcAft>
              <a:buClr>
                <a:srgbClr val="75787A"/>
              </a:buClr>
              <a:buSzPts val="2400"/>
              <a:buNone/>
              <a:defRPr sz="2400">
                <a:solidFill>
                  <a:srgbClr val="75787A"/>
                </a:solidFill>
              </a:defRPr>
            </a:lvl5pPr>
            <a:lvl6pPr lvl="5" rtl="0">
              <a:spcBef>
                <a:spcPts val="0"/>
              </a:spcBef>
              <a:spcAft>
                <a:spcPts val="0"/>
              </a:spcAft>
              <a:buClr>
                <a:srgbClr val="75787A"/>
              </a:buClr>
              <a:buSzPts val="2400"/>
              <a:buNone/>
              <a:defRPr sz="2400">
                <a:solidFill>
                  <a:srgbClr val="75787A"/>
                </a:solidFill>
              </a:defRPr>
            </a:lvl6pPr>
            <a:lvl7pPr lvl="6" rtl="0">
              <a:spcBef>
                <a:spcPts val="0"/>
              </a:spcBef>
              <a:spcAft>
                <a:spcPts val="0"/>
              </a:spcAft>
              <a:buClr>
                <a:srgbClr val="75787A"/>
              </a:buClr>
              <a:buSzPts val="2400"/>
              <a:buNone/>
              <a:defRPr sz="2400">
                <a:solidFill>
                  <a:srgbClr val="75787A"/>
                </a:solidFill>
              </a:defRPr>
            </a:lvl7pPr>
            <a:lvl8pPr lvl="7" rtl="0">
              <a:spcBef>
                <a:spcPts val="0"/>
              </a:spcBef>
              <a:spcAft>
                <a:spcPts val="0"/>
              </a:spcAft>
              <a:buClr>
                <a:srgbClr val="75787A"/>
              </a:buClr>
              <a:buSzPts val="2400"/>
              <a:buNone/>
              <a:defRPr sz="2400">
                <a:solidFill>
                  <a:srgbClr val="75787A"/>
                </a:solidFill>
              </a:defRPr>
            </a:lvl8pPr>
            <a:lvl9pPr lvl="8" rtl="0">
              <a:spcBef>
                <a:spcPts val="0"/>
              </a:spcBef>
              <a:spcAft>
                <a:spcPts val="0"/>
              </a:spcAft>
              <a:buClr>
                <a:srgbClr val="75787A"/>
              </a:buClr>
              <a:buSzPts val="2400"/>
              <a:buNone/>
              <a:defRPr sz="2400">
                <a:solidFill>
                  <a:srgbClr val="75787A"/>
                </a:solidFill>
              </a:defRPr>
            </a:lvl9pPr>
          </a:lstStyle>
          <a:p/>
        </p:txBody>
      </p:sp>
      <p:sp>
        <p:nvSpPr>
          <p:cNvPr id="286" name="Google Shape;286;p67"/>
          <p:cNvSpPr txBox="1"/>
          <p:nvPr>
            <p:ph idx="1" type="body"/>
          </p:nvPr>
        </p:nvSpPr>
        <p:spPr>
          <a:xfrm>
            <a:off x="565133" y="2324600"/>
            <a:ext cx="7699200" cy="9935100"/>
          </a:xfrm>
          <a:prstGeom prst="rect">
            <a:avLst/>
          </a:prstGeom>
        </p:spPr>
        <p:txBody>
          <a:bodyPr anchorCtr="0" anchor="t" bIns="243800" lIns="243800" spcFirstLastPara="1" rIns="243800" wrap="square" tIns="243800">
            <a:normAutofit/>
          </a:bodyPr>
          <a:lstStyle>
            <a:lvl1pPr indent="-533400" lvl="0" marL="457200" rtl="0">
              <a:spcBef>
                <a:spcPts val="0"/>
              </a:spcBef>
              <a:spcAft>
                <a:spcPts val="0"/>
              </a:spcAft>
              <a:buSzPts val="4800"/>
              <a:buChar char="●"/>
              <a:defRPr/>
            </a:lvl1pPr>
            <a:lvl2pPr indent="-463550" lvl="1" marL="914400" rtl="0">
              <a:spcBef>
                <a:spcPts val="0"/>
              </a:spcBef>
              <a:spcAft>
                <a:spcPts val="0"/>
              </a:spcAft>
              <a:buSzPts val="3700"/>
              <a:buChar char="○"/>
              <a:defRPr/>
            </a:lvl2pPr>
            <a:lvl3pPr indent="-463550" lvl="2" marL="1371600" rtl="0">
              <a:spcBef>
                <a:spcPts val="0"/>
              </a:spcBef>
              <a:spcAft>
                <a:spcPts val="0"/>
              </a:spcAft>
              <a:buSzPts val="3700"/>
              <a:buChar char="■"/>
              <a:defRPr/>
            </a:lvl3pPr>
            <a:lvl4pPr indent="-463550" lvl="3" marL="1828800" rtl="0">
              <a:spcBef>
                <a:spcPts val="0"/>
              </a:spcBef>
              <a:spcAft>
                <a:spcPts val="0"/>
              </a:spcAft>
              <a:buSzPts val="3700"/>
              <a:buChar char="●"/>
              <a:defRPr/>
            </a:lvl4pPr>
            <a:lvl5pPr indent="-463550" lvl="4" marL="2286000" rtl="0">
              <a:spcBef>
                <a:spcPts val="0"/>
              </a:spcBef>
              <a:spcAft>
                <a:spcPts val="0"/>
              </a:spcAft>
              <a:buSzPts val="3700"/>
              <a:buChar char="○"/>
              <a:defRPr/>
            </a:lvl5pPr>
            <a:lvl6pPr indent="-463550" lvl="5" marL="2743200" rtl="0">
              <a:spcBef>
                <a:spcPts val="0"/>
              </a:spcBef>
              <a:spcAft>
                <a:spcPts val="0"/>
              </a:spcAft>
              <a:buSzPts val="3700"/>
              <a:buChar char="■"/>
              <a:defRPr/>
            </a:lvl6pPr>
            <a:lvl7pPr indent="-463550" lvl="6" marL="3200400" rtl="0">
              <a:spcBef>
                <a:spcPts val="0"/>
              </a:spcBef>
              <a:spcAft>
                <a:spcPts val="0"/>
              </a:spcAft>
              <a:buSzPts val="3700"/>
              <a:buChar char="●"/>
              <a:defRPr/>
            </a:lvl7pPr>
            <a:lvl8pPr indent="-463550" lvl="7" marL="3657600" rtl="0">
              <a:spcBef>
                <a:spcPts val="0"/>
              </a:spcBef>
              <a:spcAft>
                <a:spcPts val="0"/>
              </a:spcAft>
              <a:buSzPts val="3700"/>
              <a:buChar char="○"/>
              <a:defRPr/>
            </a:lvl8pPr>
            <a:lvl9pPr indent="-463550" lvl="8" marL="4114800" rtl="0">
              <a:spcBef>
                <a:spcPts val="0"/>
              </a:spcBef>
              <a:spcAft>
                <a:spcPts val="0"/>
              </a:spcAft>
              <a:buSzPts val="3700"/>
              <a:buChar char="■"/>
              <a:defRPr/>
            </a:lvl9pPr>
          </a:lstStyle>
          <a:p/>
        </p:txBody>
      </p:sp>
      <p:sp>
        <p:nvSpPr>
          <p:cNvPr id="287" name="Google Shape;287;p67"/>
          <p:cNvSpPr txBox="1"/>
          <p:nvPr>
            <p:ph idx="2" type="title"/>
          </p:nvPr>
        </p:nvSpPr>
        <p:spPr>
          <a:xfrm>
            <a:off x="565133" y="883956"/>
            <a:ext cx="21945600" cy="1131300"/>
          </a:xfrm>
          <a:prstGeom prst="rect">
            <a:avLst/>
          </a:prstGeom>
        </p:spPr>
        <p:txBody>
          <a:bodyPr anchorCtr="0" anchor="t" bIns="243800" lIns="243800" spcFirstLastPara="1" rIns="243800" wrap="square" tIns="243800">
            <a:normAutofit/>
          </a:bodyPr>
          <a:lstStyle>
            <a:lvl1pPr lvl="0" rtl="0">
              <a:spcBef>
                <a:spcPts val="0"/>
              </a:spcBef>
              <a:spcAft>
                <a:spcPts val="0"/>
              </a:spcAft>
              <a:buClr>
                <a:srgbClr val="4184F3"/>
              </a:buClr>
              <a:buSzPts val="4800"/>
              <a:buNone/>
              <a:defRPr sz="4800">
                <a:solidFill>
                  <a:srgbClr val="4184F3"/>
                </a:solidFill>
              </a:defRPr>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p:txBody>
      </p:sp>
      <p:cxnSp>
        <p:nvCxnSpPr>
          <p:cNvPr id="288" name="Google Shape;288;p67"/>
          <p:cNvCxnSpPr>
            <a:stCxn id="287" idx="1"/>
          </p:cNvCxnSpPr>
          <p:nvPr/>
        </p:nvCxnSpPr>
        <p:spPr>
          <a:xfrm>
            <a:off x="565133" y="1449606"/>
            <a:ext cx="0" cy="11375100"/>
          </a:xfrm>
          <a:prstGeom prst="straightConnector1">
            <a:avLst/>
          </a:prstGeom>
          <a:noFill/>
          <a:ln cap="flat" cmpd="sng" w="9525">
            <a:solidFill>
              <a:srgbClr val="FFFFFF"/>
            </a:solidFill>
            <a:prstDash val="solid"/>
            <a:round/>
            <a:headEnd len="med" w="med" type="none"/>
            <a:tailEnd len="med" w="med" type="none"/>
          </a:ln>
        </p:spPr>
      </p:cxnSp>
      <p:cxnSp>
        <p:nvCxnSpPr>
          <p:cNvPr id="289" name="Google Shape;289;p67"/>
          <p:cNvCxnSpPr/>
          <p:nvPr/>
        </p:nvCxnSpPr>
        <p:spPr>
          <a:xfrm>
            <a:off x="8264176" y="1449556"/>
            <a:ext cx="0" cy="11375100"/>
          </a:xfrm>
          <a:prstGeom prst="straightConnector1">
            <a:avLst/>
          </a:prstGeom>
          <a:noFill/>
          <a:ln cap="flat" cmpd="sng" w="9525">
            <a:solidFill>
              <a:srgbClr val="FFFFFF"/>
            </a:solidFill>
            <a:prstDash val="solid"/>
            <a:round/>
            <a:headEnd len="med" w="med" type="none"/>
            <a:tailEnd len="med" w="med" type="none"/>
          </a:ln>
        </p:spPr>
      </p:cxnSp>
      <p:cxnSp>
        <p:nvCxnSpPr>
          <p:cNvPr id="290" name="Google Shape;290;p67"/>
          <p:cNvCxnSpPr/>
          <p:nvPr/>
        </p:nvCxnSpPr>
        <p:spPr>
          <a:xfrm>
            <a:off x="16131157" y="1449556"/>
            <a:ext cx="0" cy="11375100"/>
          </a:xfrm>
          <a:prstGeom prst="straightConnector1">
            <a:avLst/>
          </a:prstGeom>
          <a:noFill/>
          <a:ln cap="flat" cmpd="sng" w="9525">
            <a:solidFill>
              <a:srgbClr val="FFFFFF"/>
            </a:solidFill>
            <a:prstDash val="solid"/>
            <a:round/>
            <a:headEnd len="med" w="med" type="none"/>
            <a:tailEnd len="med" w="med" type="none"/>
          </a:ln>
        </p:spPr>
      </p:cxnSp>
      <p:cxnSp>
        <p:nvCxnSpPr>
          <p:cNvPr id="291" name="Google Shape;291;p67"/>
          <p:cNvCxnSpPr/>
          <p:nvPr/>
        </p:nvCxnSpPr>
        <p:spPr>
          <a:xfrm>
            <a:off x="23903329" y="1449556"/>
            <a:ext cx="0" cy="11375100"/>
          </a:xfrm>
          <a:prstGeom prst="straightConnector1">
            <a:avLst/>
          </a:prstGeom>
          <a:noFill/>
          <a:ln cap="flat" cmpd="sng" w="9525">
            <a:solidFill>
              <a:srgbClr val="FFFFFF"/>
            </a:solidFill>
            <a:prstDash val="solid"/>
            <a:round/>
            <a:headEnd len="med" w="med" type="none"/>
            <a:tailEnd len="med" w="med" type="none"/>
          </a:ln>
        </p:spPr>
      </p:cxnSp>
      <p:cxnSp>
        <p:nvCxnSpPr>
          <p:cNvPr id="292" name="Google Shape;292;p67"/>
          <p:cNvCxnSpPr/>
          <p:nvPr/>
        </p:nvCxnSpPr>
        <p:spPr>
          <a:xfrm>
            <a:off x="577933" y="2324600"/>
            <a:ext cx="23311200" cy="0"/>
          </a:xfrm>
          <a:prstGeom prst="straightConnector1">
            <a:avLst/>
          </a:prstGeom>
          <a:noFill/>
          <a:ln cap="flat" cmpd="sng" w="9525">
            <a:solidFill>
              <a:srgbClr val="FFFFFF"/>
            </a:solidFill>
            <a:prstDash val="solid"/>
            <a:round/>
            <a:headEnd len="med" w="med" type="none"/>
            <a:tailEnd len="med" w="med" type="none"/>
          </a:ln>
        </p:spPr>
      </p:cxnSp>
      <p:cxnSp>
        <p:nvCxnSpPr>
          <p:cNvPr id="293" name="Google Shape;293;p67"/>
          <p:cNvCxnSpPr/>
          <p:nvPr/>
        </p:nvCxnSpPr>
        <p:spPr>
          <a:xfrm>
            <a:off x="577933" y="6858000"/>
            <a:ext cx="233112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 Red" showMasterSp="0">
  <p:cSld name="Title, Subtitle, &amp; Bullets_2_1">
    <p:bg>
      <p:bgPr>
        <a:blipFill>
          <a:blip r:embed="rId2">
            <a:alphaModFix/>
          </a:blip>
          <a:stretch>
            <a:fillRect/>
          </a:stretch>
        </a:blipFill>
      </p:bgPr>
    </p:bg>
    <p:spTree>
      <p:nvGrpSpPr>
        <p:cNvPr id="294" name="Shape 294"/>
        <p:cNvGrpSpPr/>
        <p:nvPr/>
      </p:nvGrpSpPr>
      <p:grpSpPr>
        <a:xfrm>
          <a:off x="0" y="0"/>
          <a:ext cx="0" cy="0"/>
          <a:chOff x="0" y="0"/>
          <a:chExt cx="0" cy="0"/>
        </a:xfrm>
      </p:grpSpPr>
      <p:sp>
        <p:nvSpPr>
          <p:cNvPr id="295" name="Google Shape;295;p68"/>
          <p:cNvSpPr txBox="1"/>
          <p:nvPr/>
        </p:nvSpPr>
        <p:spPr>
          <a:xfrm>
            <a:off x="2434620" y="5048879"/>
            <a:ext cx="18101700" cy="2759100"/>
          </a:xfrm>
          <a:prstGeom prst="rect">
            <a:avLst/>
          </a:prstGeom>
          <a:noFill/>
          <a:ln>
            <a:noFill/>
          </a:ln>
        </p:spPr>
        <p:txBody>
          <a:bodyPr anchorCtr="0" anchor="t" bIns="91400" lIns="91400" spcFirstLastPara="1" rIns="91400" wrap="square" tIns="91400">
            <a:noAutofit/>
          </a:bodyPr>
          <a:lstStyle/>
          <a:p>
            <a:pPr indent="-241300" lvl="0" marL="647700" rtl="0" algn="l">
              <a:spcBef>
                <a:spcPts val="5900"/>
              </a:spcBef>
              <a:spcAft>
                <a:spcPts val="0"/>
              </a:spcAft>
              <a:buNone/>
            </a:pPr>
            <a:r>
              <a:t/>
            </a:r>
            <a:endParaRPr sz="5300">
              <a:latin typeface="Helvetica Neue"/>
              <a:ea typeface="Helvetica Neue"/>
              <a:cs typeface="Helvetica Neue"/>
              <a:sym typeface="Helvetica Neue"/>
            </a:endParaRPr>
          </a:p>
        </p:txBody>
      </p:sp>
      <p:sp>
        <p:nvSpPr>
          <p:cNvPr id="296" name="Google Shape;296;p68"/>
          <p:cNvSpPr txBox="1"/>
          <p:nvPr>
            <p:ph idx="1" type="body"/>
          </p:nvPr>
        </p:nvSpPr>
        <p:spPr>
          <a:xfrm>
            <a:off x="2477575" y="6102575"/>
            <a:ext cx="15843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63550" lvl="2" marL="1371600" rtl="0">
              <a:spcBef>
                <a:spcPts val="0"/>
              </a:spcBef>
              <a:spcAft>
                <a:spcPts val="0"/>
              </a:spcAft>
              <a:buSzPts val="3700"/>
              <a:buFont typeface="Open Sans Light"/>
              <a:buChar char="■"/>
              <a:defRPr sz="3700">
                <a:latin typeface="Open Sans Light"/>
                <a:ea typeface="Open Sans Light"/>
                <a:cs typeface="Open Sans Light"/>
                <a:sym typeface="Open Sans Light"/>
              </a:defRPr>
            </a:lvl3pPr>
            <a:lvl4pPr indent="-463550" lvl="3" marL="1828800" rtl="0">
              <a:spcBef>
                <a:spcPts val="0"/>
              </a:spcBef>
              <a:spcAft>
                <a:spcPts val="0"/>
              </a:spcAft>
              <a:buSzPts val="3700"/>
              <a:buFont typeface="Open Sans Light"/>
              <a:buChar char="●"/>
              <a:defRPr sz="3700">
                <a:latin typeface="Open Sans Light"/>
                <a:ea typeface="Open Sans Light"/>
                <a:cs typeface="Open Sans Light"/>
                <a:sym typeface="Open Sans Light"/>
              </a:defRPr>
            </a:lvl4pPr>
            <a:lvl5pPr indent="-412750" lvl="4" marL="2286000" rtl="0">
              <a:spcBef>
                <a:spcPts val="0"/>
              </a:spcBef>
              <a:spcAft>
                <a:spcPts val="0"/>
              </a:spcAft>
              <a:buSzPts val="2900"/>
              <a:buFont typeface="Open Sans Light"/>
              <a:buChar char="○"/>
              <a:defRPr sz="2900">
                <a:latin typeface="Open Sans Light"/>
                <a:ea typeface="Open Sans Light"/>
                <a:cs typeface="Open Sans Light"/>
                <a:sym typeface="Open Sans Light"/>
              </a:defRPr>
            </a:lvl5pPr>
            <a:lvl6pPr indent="-412750" lvl="5" marL="2743200" rtl="0">
              <a:spcBef>
                <a:spcPts val="0"/>
              </a:spcBef>
              <a:spcAft>
                <a:spcPts val="0"/>
              </a:spcAft>
              <a:buSzPts val="2900"/>
              <a:buFont typeface="Open Sans Light"/>
              <a:buChar char="■"/>
              <a:defRPr sz="2900">
                <a:latin typeface="Open Sans Light"/>
                <a:ea typeface="Open Sans Light"/>
                <a:cs typeface="Open Sans Light"/>
                <a:sym typeface="Open Sans Light"/>
              </a:defRPr>
            </a:lvl6pPr>
            <a:lvl7pPr indent="-412750" lvl="6" marL="3200400" rtl="0">
              <a:spcBef>
                <a:spcPts val="0"/>
              </a:spcBef>
              <a:spcAft>
                <a:spcPts val="0"/>
              </a:spcAft>
              <a:buSzPts val="2900"/>
              <a:buFont typeface="Open Sans Light"/>
              <a:buChar char="●"/>
              <a:defRPr sz="2900">
                <a:latin typeface="Open Sans Light"/>
                <a:ea typeface="Open Sans Light"/>
                <a:cs typeface="Open Sans Light"/>
                <a:sym typeface="Open Sans Light"/>
              </a:defRPr>
            </a:lvl7pPr>
            <a:lvl8pPr indent="-412750" lvl="7" marL="3657600" rtl="0">
              <a:spcBef>
                <a:spcPts val="0"/>
              </a:spcBef>
              <a:spcAft>
                <a:spcPts val="0"/>
              </a:spcAft>
              <a:buSzPts val="2900"/>
              <a:buFont typeface="Open Sans Light"/>
              <a:buChar char="○"/>
              <a:defRPr sz="2900">
                <a:latin typeface="Open Sans Light"/>
                <a:ea typeface="Open Sans Light"/>
                <a:cs typeface="Open Sans Light"/>
                <a:sym typeface="Open Sans Light"/>
              </a:defRPr>
            </a:lvl8pPr>
            <a:lvl9pPr indent="-412750" lvl="8" marL="4114800" rtl="0">
              <a:spcBef>
                <a:spcPts val="0"/>
              </a:spcBef>
              <a:spcAft>
                <a:spcPts val="0"/>
              </a:spcAft>
              <a:buSzPts val="2900"/>
              <a:buFont typeface="Open Sans Light"/>
              <a:buChar char="■"/>
              <a:defRPr sz="2900">
                <a:latin typeface="Open Sans Light"/>
                <a:ea typeface="Open Sans Light"/>
                <a:cs typeface="Open Sans Light"/>
                <a:sym typeface="Open Sans Light"/>
              </a:defRPr>
            </a:lvl9pPr>
          </a:lstStyle>
          <a:p/>
        </p:txBody>
      </p:sp>
      <p:sp>
        <p:nvSpPr>
          <p:cNvPr id="297" name="Google Shape;297;p68"/>
          <p:cNvSpPr txBox="1"/>
          <p:nvPr>
            <p:ph type="title"/>
          </p:nvPr>
        </p:nvSpPr>
        <p:spPr>
          <a:xfrm>
            <a:off x="2278700" y="3143550"/>
            <a:ext cx="145425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298" name="Google Shape;298;p68"/>
          <p:cNvSpPr txBox="1"/>
          <p:nvPr>
            <p:ph idx="2" type="subTitle"/>
          </p:nvPr>
        </p:nvSpPr>
        <p:spPr>
          <a:xfrm>
            <a:off x="2477575" y="4888700"/>
            <a:ext cx="170616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3"/>
                </a:solidFill>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
        <p:nvSpPr>
          <p:cNvPr id="299" name="Google Shape;299;p68"/>
          <p:cNvSpPr/>
          <p:nvPr/>
        </p:nvSpPr>
        <p:spPr>
          <a:xfrm>
            <a:off x="900850" y="697450"/>
            <a:ext cx="9415200" cy="90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300" name="Google Shape;300;p68"/>
          <p:cNvPicPr preferRelativeResize="0"/>
          <p:nvPr/>
        </p:nvPicPr>
        <p:blipFill>
          <a:blip r:embed="rId3">
            <a:alphaModFix/>
          </a:blip>
          <a:stretch>
            <a:fillRect/>
          </a:stretch>
        </p:blipFill>
        <p:spPr>
          <a:xfrm>
            <a:off x="2253550" y="491900"/>
            <a:ext cx="4691625" cy="11064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Style 01 - Red" showMasterSp="0">
  <p:cSld name="Title, Subtitle, &amp; Bullets_1_2_1_1">
    <p:bg>
      <p:bgPr>
        <a:blipFill>
          <a:blip r:embed="rId2">
            <a:alphaModFix/>
          </a:blip>
          <a:stretch>
            <a:fillRect/>
          </a:stretch>
        </a:blipFill>
      </p:bgPr>
    </p:bg>
    <p:spTree>
      <p:nvGrpSpPr>
        <p:cNvPr id="301" name="Shape 301"/>
        <p:cNvGrpSpPr/>
        <p:nvPr/>
      </p:nvGrpSpPr>
      <p:grpSpPr>
        <a:xfrm>
          <a:off x="0" y="0"/>
          <a:ext cx="0" cy="0"/>
          <a:chOff x="0" y="0"/>
          <a:chExt cx="0" cy="0"/>
        </a:xfrm>
      </p:grpSpPr>
      <p:sp>
        <p:nvSpPr>
          <p:cNvPr id="302" name="Google Shape;302;p69"/>
          <p:cNvSpPr txBox="1"/>
          <p:nvPr/>
        </p:nvSpPr>
        <p:spPr>
          <a:xfrm>
            <a:off x="1160395" y="3195454"/>
            <a:ext cx="18101700" cy="2759100"/>
          </a:xfrm>
          <a:prstGeom prst="rect">
            <a:avLst/>
          </a:prstGeom>
          <a:noFill/>
          <a:ln>
            <a:noFill/>
          </a:ln>
        </p:spPr>
        <p:txBody>
          <a:bodyPr anchorCtr="0" anchor="t" bIns="91400" lIns="91400" spcFirstLastPara="1" rIns="91400" wrap="square" tIns="91400">
            <a:noAutofit/>
          </a:bodyPr>
          <a:lstStyle/>
          <a:p>
            <a:pPr indent="-241300" lvl="0" marL="647700" rtl="0" algn="l">
              <a:spcBef>
                <a:spcPts val="5900"/>
              </a:spcBef>
              <a:spcAft>
                <a:spcPts val="0"/>
              </a:spcAft>
              <a:buNone/>
            </a:pPr>
            <a:r>
              <a:t/>
            </a:r>
            <a:endParaRPr sz="5300">
              <a:latin typeface="Helvetica Neue"/>
              <a:ea typeface="Helvetica Neue"/>
              <a:cs typeface="Helvetica Neue"/>
              <a:sym typeface="Helvetica Neue"/>
            </a:endParaRPr>
          </a:p>
        </p:txBody>
      </p:sp>
      <p:sp>
        <p:nvSpPr>
          <p:cNvPr id="303" name="Google Shape;303;p69"/>
          <p:cNvSpPr txBox="1"/>
          <p:nvPr>
            <p:ph type="title"/>
          </p:nvPr>
        </p:nvSpPr>
        <p:spPr>
          <a:xfrm>
            <a:off x="893050" y="1290125"/>
            <a:ext cx="219561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solidFill>
                  <a:schemeClr val="dk1"/>
                </a:solidFill>
                <a:latin typeface="Google Sans"/>
                <a:ea typeface="Google Sans"/>
                <a:cs typeface="Google Sans"/>
                <a:sym typeface="Google Sans"/>
              </a:defRPr>
            </a:lvl2pPr>
            <a:lvl3pPr lvl="2" rtl="0">
              <a:spcBef>
                <a:spcPts val="0"/>
              </a:spcBef>
              <a:spcAft>
                <a:spcPts val="0"/>
              </a:spcAft>
              <a:buNone/>
              <a:defRPr sz="9300">
                <a:solidFill>
                  <a:schemeClr val="dk1"/>
                </a:solidFill>
                <a:latin typeface="Google Sans"/>
                <a:ea typeface="Google Sans"/>
                <a:cs typeface="Google Sans"/>
                <a:sym typeface="Google Sans"/>
              </a:defRPr>
            </a:lvl3pPr>
            <a:lvl4pPr lvl="3" rtl="0">
              <a:spcBef>
                <a:spcPts val="0"/>
              </a:spcBef>
              <a:spcAft>
                <a:spcPts val="0"/>
              </a:spcAft>
              <a:buNone/>
              <a:defRPr sz="9300">
                <a:solidFill>
                  <a:schemeClr val="dk1"/>
                </a:solidFill>
                <a:latin typeface="Google Sans"/>
                <a:ea typeface="Google Sans"/>
                <a:cs typeface="Google Sans"/>
                <a:sym typeface="Google Sans"/>
              </a:defRPr>
            </a:lvl4pPr>
            <a:lvl5pPr lvl="4" rtl="0">
              <a:spcBef>
                <a:spcPts val="0"/>
              </a:spcBef>
              <a:spcAft>
                <a:spcPts val="0"/>
              </a:spcAft>
              <a:buNone/>
              <a:defRPr sz="9300">
                <a:solidFill>
                  <a:schemeClr val="dk1"/>
                </a:solidFill>
                <a:latin typeface="Google Sans"/>
                <a:ea typeface="Google Sans"/>
                <a:cs typeface="Google Sans"/>
                <a:sym typeface="Google Sans"/>
              </a:defRPr>
            </a:lvl5pPr>
            <a:lvl6pPr lvl="5" rtl="0">
              <a:spcBef>
                <a:spcPts val="0"/>
              </a:spcBef>
              <a:spcAft>
                <a:spcPts val="0"/>
              </a:spcAft>
              <a:buNone/>
              <a:defRPr sz="9300">
                <a:solidFill>
                  <a:schemeClr val="dk1"/>
                </a:solidFill>
                <a:latin typeface="Google Sans"/>
                <a:ea typeface="Google Sans"/>
                <a:cs typeface="Google Sans"/>
                <a:sym typeface="Google Sans"/>
              </a:defRPr>
            </a:lvl6pPr>
            <a:lvl7pPr lvl="6" rtl="0">
              <a:spcBef>
                <a:spcPts val="0"/>
              </a:spcBef>
              <a:spcAft>
                <a:spcPts val="0"/>
              </a:spcAft>
              <a:buNone/>
              <a:defRPr sz="9300">
                <a:solidFill>
                  <a:schemeClr val="dk1"/>
                </a:solidFill>
                <a:latin typeface="Google Sans"/>
                <a:ea typeface="Google Sans"/>
                <a:cs typeface="Google Sans"/>
                <a:sym typeface="Google Sans"/>
              </a:defRPr>
            </a:lvl7pPr>
            <a:lvl8pPr lvl="7" rtl="0">
              <a:spcBef>
                <a:spcPts val="0"/>
              </a:spcBef>
              <a:spcAft>
                <a:spcPts val="0"/>
              </a:spcAft>
              <a:buNone/>
              <a:defRPr sz="9300">
                <a:solidFill>
                  <a:schemeClr val="dk1"/>
                </a:solidFill>
                <a:latin typeface="Google Sans"/>
                <a:ea typeface="Google Sans"/>
                <a:cs typeface="Google Sans"/>
                <a:sym typeface="Google Sans"/>
              </a:defRPr>
            </a:lvl8pPr>
            <a:lvl9pPr lvl="8" rtl="0">
              <a:spcBef>
                <a:spcPts val="0"/>
              </a:spcBef>
              <a:spcAft>
                <a:spcPts val="0"/>
              </a:spcAft>
              <a:buNone/>
              <a:defRPr sz="9300">
                <a:solidFill>
                  <a:schemeClr val="dk1"/>
                </a:solidFill>
                <a:latin typeface="Google Sans"/>
                <a:ea typeface="Google Sans"/>
                <a:cs typeface="Google Sans"/>
                <a:sym typeface="Google Sans"/>
              </a:defRPr>
            </a:lvl9pPr>
          </a:lstStyle>
          <a:p/>
        </p:txBody>
      </p:sp>
      <p:sp>
        <p:nvSpPr>
          <p:cNvPr id="304" name="Google Shape;304;p69"/>
          <p:cNvSpPr txBox="1"/>
          <p:nvPr>
            <p:ph idx="1" type="body"/>
          </p:nvPr>
        </p:nvSpPr>
        <p:spPr>
          <a:xfrm>
            <a:off x="1203350" y="4079650"/>
            <a:ext cx="21906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63550" lvl="2" marL="1371600" rtl="0">
              <a:spcBef>
                <a:spcPts val="0"/>
              </a:spcBef>
              <a:spcAft>
                <a:spcPts val="0"/>
              </a:spcAft>
              <a:buSzPts val="3700"/>
              <a:buFont typeface="Open Sans Light"/>
              <a:buChar char="■"/>
              <a:defRPr sz="3700">
                <a:latin typeface="Open Sans Light"/>
                <a:ea typeface="Open Sans Light"/>
                <a:cs typeface="Open Sans Light"/>
                <a:sym typeface="Open Sans Light"/>
              </a:defRPr>
            </a:lvl3pPr>
            <a:lvl4pPr indent="-463550" lvl="3" marL="1828800" rtl="0">
              <a:spcBef>
                <a:spcPts val="0"/>
              </a:spcBef>
              <a:spcAft>
                <a:spcPts val="0"/>
              </a:spcAft>
              <a:buSzPts val="3700"/>
              <a:buFont typeface="Open Sans Light"/>
              <a:buChar char="●"/>
              <a:defRPr sz="3700">
                <a:latin typeface="Open Sans Light"/>
                <a:ea typeface="Open Sans Light"/>
                <a:cs typeface="Open Sans Light"/>
                <a:sym typeface="Open Sans Light"/>
              </a:defRPr>
            </a:lvl4pPr>
            <a:lvl5pPr indent="-412750" lvl="4" marL="2286000" rtl="0">
              <a:spcBef>
                <a:spcPts val="0"/>
              </a:spcBef>
              <a:spcAft>
                <a:spcPts val="0"/>
              </a:spcAft>
              <a:buSzPts val="2900"/>
              <a:buFont typeface="Open Sans Light"/>
              <a:buChar char="○"/>
              <a:defRPr sz="2900">
                <a:latin typeface="Open Sans Light"/>
                <a:ea typeface="Open Sans Light"/>
                <a:cs typeface="Open Sans Light"/>
                <a:sym typeface="Open Sans Light"/>
              </a:defRPr>
            </a:lvl5pPr>
            <a:lvl6pPr indent="-412750" lvl="5" marL="2743200" rtl="0">
              <a:spcBef>
                <a:spcPts val="0"/>
              </a:spcBef>
              <a:spcAft>
                <a:spcPts val="0"/>
              </a:spcAft>
              <a:buSzPts val="2900"/>
              <a:buFont typeface="Open Sans Light"/>
              <a:buChar char="■"/>
              <a:defRPr sz="2900">
                <a:latin typeface="Open Sans Light"/>
                <a:ea typeface="Open Sans Light"/>
                <a:cs typeface="Open Sans Light"/>
                <a:sym typeface="Open Sans Light"/>
              </a:defRPr>
            </a:lvl6pPr>
            <a:lvl7pPr indent="-412750" lvl="6" marL="3200400" rtl="0">
              <a:spcBef>
                <a:spcPts val="0"/>
              </a:spcBef>
              <a:spcAft>
                <a:spcPts val="0"/>
              </a:spcAft>
              <a:buSzPts val="2900"/>
              <a:buFont typeface="Open Sans Light"/>
              <a:buChar char="●"/>
              <a:defRPr sz="2900">
                <a:latin typeface="Open Sans Light"/>
                <a:ea typeface="Open Sans Light"/>
                <a:cs typeface="Open Sans Light"/>
                <a:sym typeface="Open Sans Light"/>
              </a:defRPr>
            </a:lvl7pPr>
            <a:lvl8pPr indent="-412750" lvl="7" marL="3657600" rtl="0">
              <a:spcBef>
                <a:spcPts val="0"/>
              </a:spcBef>
              <a:spcAft>
                <a:spcPts val="0"/>
              </a:spcAft>
              <a:buSzPts val="2900"/>
              <a:buFont typeface="Open Sans Light"/>
              <a:buChar char="○"/>
              <a:defRPr sz="2900">
                <a:latin typeface="Open Sans Light"/>
                <a:ea typeface="Open Sans Light"/>
                <a:cs typeface="Open Sans Light"/>
                <a:sym typeface="Open Sans Light"/>
              </a:defRPr>
            </a:lvl8pPr>
            <a:lvl9pPr indent="-412750" lvl="8" marL="4114800" rtl="0">
              <a:spcBef>
                <a:spcPts val="0"/>
              </a:spcBef>
              <a:spcAft>
                <a:spcPts val="0"/>
              </a:spcAft>
              <a:buSzPts val="2900"/>
              <a:buFont typeface="Open Sans Light"/>
              <a:buChar char="■"/>
              <a:defRPr sz="2900">
                <a:latin typeface="Open Sans Light"/>
                <a:ea typeface="Open Sans Light"/>
                <a:cs typeface="Open Sans Light"/>
                <a:sym typeface="Open Sans Light"/>
              </a:defRPr>
            </a:lvl9pPr>
          </a:lstStyle>
          <a:p/>
        </p:txBody>
      </p:sp>
      <p:sp>
        <p:nvSpPr>
          <p:cNvPr id="305" name="Google Shape;305;p69"/>
          <p:cNvSpPr txBox="1"/>
          <p:nvPr>
            <p:ph idx="2" type="subTitle"/>
          </p:nvPr>
        </p:nvSpPr>
        <p:spPr>
          <a:xfrm>
            <a:off x="1095650" y="3035275"/>
            <a:ext cx="22014300" cy="1366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3"/>
                </a:solidFill>
                <a:latin typeface="Roboto Mono"/>
                <a:ea typeface="Roboto Mono"/>
                <a:cs typeface="Roboto Mono"/>
                <a:sym typeface="Roboto Mono"/>
              </a:defRPr>
            </a:lvl1pPr>
            <a:lvl2pPr lvl="1" rtl="0">
              <a:spcBef>
                <a:spcPts val="3200"/>
              </a:spcBef>
              <a:spcAft>
                <a:spcPts val="0"/>
              </a:spcAft>
              <a:buNone/>
              <a:defRPr>
                <a:solidFill>
                  <a:schemeClr val="accent3"/>
                </a:solidFill>
                <a:latin typeface="Google Sans"/>
                <a:ea typeface="Google Sans"/>
                <a:cs typeface="Google Sans"/>
                <a:sym typeface="Google Sans"/>
              </a:defRPr>
            </a:lvl2pPr>
            <a:lvl3pPr lvl="2" rtl="0">
              <a:spcBef>
                <a:spcPts val="3200"/>
              </a:spcBef>
              <a:spcAft>
                <a:spcPts val="0"/>
              </a:spcAft>
              <a:buNone/>
              <a:defRPr>
                <a:solidFill>
                  <a:schemeClr val="accent3"/>
                </a:solidFill>
                <a:latin typeface="Google Sans"/>
                <a:ea typeface="Google Sans"/>
                <a:cs typeface="Google Sans"/>
                <a:sym typeface="Google Sans"/>
              </a:defRPr>
            </a:lvl3pPr>
            <a:lvl4pPr lvl="3" rtl="0">
              <a:spcBef>
                <a:spcPts val="3200"/>
              </a:spcBef>
              <a:spcAft>
                <a:spcPts val="0"/>
              </a:spcAft>
              <a:buNone/>
              <a:defRPr>
                <a:solidFill>
                  <a:schemeClr val="accent3"/>
                </a:solidFill>
                <a:latin typeface="Google Sans"/>
                <a:ea typeface="Google Sans"/>
                <a:cs typeface="Google Sans"/>
                <a:sym typeface="Google Sans"/>
              </a:defRPr>
            </a:lvl4pPr>
            <a:lvl5pPr lvl="4" rtl="0">
              <a:spcBef>
                <a:spcPts val="3200"/>
              </a:spcBef>
              <a:spcAft>
                <a:spcPts val="0"/>
              </a:spcAft>
              <a:buNone/>
              <a:defRPr>
                <a:solidFill>
                  <a:schemeClr val="accent3"/>
                </a:solidFill>
                <a:latin typeface="Google Sans"/>
                <a:ea typeface="Google Sans"/>
                <a:cs typeface="Google Sans"/>
                <a:sym typeface="Google Sans"/>
              </a:defRPr>
            </a:lvl5pPr>
            <a:lvl6pPr lvl="5" rtl="0">
              <a:spcBef>
                <a:spcPts val="3200"/>
              </a:spcBef>
              <a:spcAft>
                <a:spcPts val="0"/>
              </a:spcAft>
              <a:buNone/>
              <a:defRPr>
                <a:solidFill>
                  <a:schemeClr val="accent3"/>
                </a:solidFill>
                <a:latin typeface="Google Sans"/>
                <a:ea typeface="Google Sans"/>
                <a:cs typeface="Google Sans"/>
                <a:sym typeface="Google Sans"/>
              </a:defRPr>
            </a:lvl6pPr>
            <a:lvl7pPr lvl="6" rtl="0">
              <a:spcBef>
                <a:spcPts val="3200"/>
              </a:spcBef>
              <a:spcAft>
                <a:spcPts val="0"/>
              </a:spcAft>
              <a:buNone/>
              <a:defRPr>
                <a:solidFill>
                  <a:schemeClr val="accent3"/>
                </a:solidFill>
                <a:latin typeface="Google Sans"/>
                <a:ea typeface="Google Sans"/>
                <a:cs typeface="Google Sans"/>
                <a:sym typeface="Google Sans"/>
              </a:defRPr>
            </a:lvl7pPr>
            <a:lvl8pPr lvl="7" rtl="0">
              <a:spcBef>
                <a:spcPts val="3200"/>
              </a:spcBef>
              <a:spcAft>
                <a:spcPts val="0"/>
              </a:spcAft>
              <a:buNone/>
              <a:defRPr>
                <a:solidFill>
                  <a:schemeClr val="accent3"/>
                </a:solidFill>
                <a:latin typeface="Google Sans"/>
                <a:ea typeface="Google Sans"/>
                <a:cs typeface="Google Sans"/>
                <a:sym typeface="Google Sans"/>
              </a:defRPr>
            </a:lvl8pPr>
            <a:lvl9pPr lvl="8" rtl="0">
              <a:spcBef>
                <a:spcPts val="3200"/>
              </a:spcBef>
              <a:spcAft>
                <a:spcPts val="3200"/>
              </a:spcAft>
              <a:buNone/>
              <a:defRPr>
                <a:solidFill>
                  <a:schemeClr val="accent3"/>
                </a:solidFill>
                <a:latin typeface="Google Sans"/>
                <a:ea typeface="Google Sans"/>
                <a:cs typeface="Google Sans"/>
                <a:sym typeface="Google Sans"/>
              </a:defRPr>
            </a:lvl9pPr>
          </a:lstStyle>
          <a:p/>
        </p:txBody>
      </p:sp>
      <p:sp>
        <p:nvSpPr>
          <p:cNvPr id="306" name="Google Shape;306;p69"/>
          <p:cNvSpPr/>
          <p:nvPr/>
        </p:nvSpPr>
        <p:spPr>
          <a:xfrm>
            <a:off x="145300" y="12001525"/>
            <a:ext cx="7410300" cy="90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307" name="Google Shape;307;p69"/>
          <p:cNvPicPr preferRelativeResize="0"/>
          <p:nvPr/>
        </p:nvPicPr>
        <p:blipFill>
          <a:blip r:embed="rId3">
            <a:alphaModFix/>
          </a:blip>
          <a:stretch>
            <a:fillRect/>
          </a:stretch>
        </p:blipFill>
        <p:spPr>
          <a:xfrm>
            <a:off x="1504488" y="11563500"/>
            <a:ext cx="4691625" cy="11064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308" name="Shape 308"/>
        <p:cNvGrpSpPr/>
        <p:nvPr/>
      </p:nvGrpSpPr>
      <p:grpSpPr>
        <a:xfrm>
          <a:off x="0" y="0"/>
          <a:ext cx="0" cy="0"/>
          <a:chOff x="0" y="0"/>
          <a:chExt cx="0" cy="0"/>
        </a:xfrm>
      </p:grpSpPr>
      <p:grpSp>
        <p:nvGrpSpPr>
          <p:cNvPr id="309" name="Google Shape;309;p70"/>
          <p:cNvGrpSpPr/>
          <p:nvPr/>
        </p:nvGrpSpPr>
        <p:grpSpPr>
          <a:xfrm>
            <a:off x="22584325" y="12810082"/>
            <a:ext cx="1121240" cy="365336"/>
            <a:chOff x="0" y="0"/>
            <a:chExt cx="2077525" cy="676925"/>
          </a:xfrm>
        </p:grpSpPr>
        <p:sp>
          <p:nvSpPr>
            <p:cNvPr id="310" name="Google Shape;310;p7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311" name="Google Shape;311;p7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312" name="Google Shape;312;p7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313" name="Google Shape;313;p7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314" name="Google Shape;314;p7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sp>
          <p:nvSpPr>
            <p:cNvPr id="315" name="Google Shape;315;p7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595959"/>
                </a:solidFill>
                <a:latin typeface="Arial"/>
                <a:ea typeface="Arial"/>
                <a:cs typeface="Arial"/>
                <a:sym typeface="Aria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showMasterSp="0">
  <p:cSld name="Blank 1">
    <p:bg>
      <p:bgPr>
        <a:solidFill>
          <a:srgbClr val="FFFFFF"/>
        </a:solidFill>
      </p:bgPr>
    </p:bg>
    <p:spTree>
      <p:nvGrpSpPr>
        <p:cNvPr id="316" name="Shape 316"/>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Text, Half Photo">
  <p:cSld name="(Avoid) Title, Subtitle, Bullets_1_1_1_2">
    <p:spTree>
      <p:nvGrpSpPr>
        <p:cNvPr id="317" name="Shape 317"/>
        <p:cNvGrpSpPr/>
        <p:nvPr/>
      </p:nvGrpSpPr>
      <p:grpSpPr>
        <a:xfrm>
          <a:off x="0" y="0"/>
          <a:ext cx="0" cy="0"/>
          <a:chOff x="0" y="0"/>
          <a:chExt cx="0" cy="0"/>
        </a:xfrm>
      </p:grpSpPr>
      <p:pic>
        <p:nvPicPr>
          <p:cNvPr id="318" name="Google Shape;318;p72"/>
          <p:cNvPicPr preferRelativeResize="0"/>
          <p:nvPr/>
        </p:nvPicPr>
        <p:blipFill>
          <a:blip r:embed="rId2">
            <a:alphaModFix/>
          </a:blip>
          <a:stretch>
            <a:fillRect/>
          </a:stretch>
        </p:blipFill>
        <p:spPr>
          <a:xfrm>
            <a:off x="0" y="0"/>
            <a:ext cx="24383995" cy="13715997"/>
          </a:xfrm>
          <a:prstGeom prst="rect">
            <a:avLst/>
          </a:prstGeom>
          <a:noFill/>
          <a:ln>
            <a:noFill/>
          </a:ln>
        </p:spPr>
      </p:pic>
      <p:sp>
        <p:nvSpPr>
          <p:cNvPr id="319" name="Google Shape;319;p72"/>
          <p:cNvSpPr txBox="1"/>
          <p:nvPr>
            <p:ph type="title"/>
          </p:nvPr>
        </p:nvSpPr>
        <p:spPr>
          <a:xfrm>
            <a:off x="1958775" y="1962775"/>
            <a:ext cx="8334300" cy="2195100"/>
          </a:xfrm>
          <a:prstGeom prst="rect">
            <a:avLst/>
          </a:prstGeom>
        </p:spPr>
        <p:txBody>
          <a:bodyPr anchorCtr="0" anchor="t" bIns="243800" lIns="243800" spcFirstLastPara="1" rIns="243800" wrap="square" tIns="243800">
            <a:normAutofit/>
          </a:bodyPr>
          <a:lstStyle>
            <a:lvl1pPr lvl="0" rtl="0">
              <a:spcBef>
                <a:spcPts val="0"/>
              </a:spcBef>
              <a:spcAft>
                <a:spcPts val="0"/>
              </a:spcAft>
              <a:buNone/>
              <a:defRPr sz="6400">
                <a:solidFill>
                  <a:srgbClr val="4285F4"/>
                </a:solidFill>
              </a:defRPr>
            </a:lvl1pPr>
            <a:lvl2pPr lvl="1" rtl="0">
              <a:spcBef>
                <a:spcPts val="0"/>
              </a:spcBef>
              <a:spcAft>
                <a:spcPts val="0"/>
              </a:spcAft>
              <a:buNone/>
              <a:defRPr sz="6400">
                <a:solidFill>
                  <a:srgbClr val="4285F4"/>
                </a:solidFill>
              </a:defRPr>
            </a:lvl2pPr>
            <a:lvl3pPr lvl="2" rtl="0">
              <a:spcBef>
                <a:spcPts val="0"/>
              </a:spcBef>
              <a:spcAft>
                <a:spcPts val="0"/>
              </a:spcAft>
              <a:buNone/>
              <a:defRPr sz="6400">
                <a:solidFill>
                  <a:srgbClr val="4285F4"/>
                </a:solidFill>
              </a:defRPr>
            </a:lvl3pPr>
            <a:lvl4pPr lvl="3" rtl="0">
              <a:spcBef>
                <a:spcPts val="0"/>
              </a:spcBef>
              <a:spcAft>
                <a:spcPts val="0"/>
              </a:spcAft>
              <a:buNone/>
              <a:defRPr sz="6400">
                <a:solidFill>
                  <a:srgbClr val="4285F4"/>
                </a:solidFill>
              </a:defRPr>
            </a:lvl4pPr>
            <a:lvl5pPr lvl="4" rtl="0">
              <a:spcBef>
                <a:spcPts val="0"/>
              </a:spcBef>
              <a:spcAft>
                <a:spcPts val="0"/>
              </a:spcAft>
              <a:buNone/>
              <a:defRPr sz="6400">
                <a:solidFill>
                  <a:srgbClr val="4285F4"/>
                </a:solidFill>
              </a:defRPr>
            </a:lvl5pPr>
            <a:lvl6pPr lvl="5" rtl="0">
              <a:spcBef>
                <a:spcPts val="0"/>
              </a:spcBef>
              <a:spcAft>
                <a:spcPts val="0"/>
              </a:spcAft>
              <a:buNone/>
              <a:defRPr sz="6400">
                <a:solidFill>
                  <a:srgbClr val="4285F4"/>
                </a:solidFill>
              </a:defRPr>
            </a:lvl6pPr>
            <a:lvl7pPr lvl="6" rtl="0">
              <a:spcBef>
                <a:spcPts val="0"/>
              </a:spcBef>
              <a:spcAft>
                <a:spcPts val="0"/>
              </a:spcAft>
              <a:buNone/>
              <a:defRPr sz="6400">
                <a:solidFill>
                  <a:srgbClr val="4285F4"/>
                </a:solidFill>
              </a:defRPr>
            </a:lvl7pPr>
            <a:lvl8pPr lvl="7" rtl="0">
              <a:spcBef>
                <a:spcPts val="0"/>
              </a:spcBef>
              <a:spcAft>
                <a:spcPts val="0"/>
              </a:spcAft>
              <a:buNone/>
              <a:defRPr sz="6400">
                <a:solidFill>
                  <a:srgbClr val="4285F4"/>
                </a:solidFill>
              </a:defRPr>
            </a:lvl8pPr>
            <a:lvl9pPr lvl="8" rtl="0">
              <a:spcBef>
                <a:spcPts val="0"/>
              </a:spcBef>
              <a:spcAft>
                <a:spcPts val="0"/>
              </a:spcAft>
              <a:buNone/>
              <a:defRPr sz="6400">
                <a:solidFill>
                  <a:srgbClr val="4285F4"/>
                </a:solidFill>
              </a:defRPr>
            </a:lvl9pPr>
          </a:lstStyle>
          <a:p/>
        </p:txBody>
      </p:sp>
      <p:sp>
        <p:nvSpPr>
          <p:cNvPr id="320" name="Google Shape;320;p72"/>
          <p:cNvSpPr txBox="1"/>
          <p:nvPr>
            <p:ph idx="2" type="title"/>
          </p:nvPr>
        </p:nvSpPr>
        <p:spPr>
          <a:xfrm>
            <a:off x="1958775" y="4276050"/>
            <a:ext cx="8334300" cy="1036800"/>
          </a:xfrm>
          <a:prstGeom prst="rect">
            <a:avLst/>
          </a:prstGeom>
        </p:spPr>
        <p:txBody>
          <a:bodyPr anchorCtr="0" anchor="t" bIns="243800" lIns="243800" spcFirstLastPara="1" rIns="243800" wrap="square" tIns="243800">
            <a:normAutofit/>
          </a:bodyPr>
          <a:lstStyle>
            <a:lvl1pPr lvl="0" rtl="0">
              <a:lnSpc>
                <a:spcPct val="125000"/>
              </a:lnSpc>
              <a:spcBef>
                <a:spcPts val="0"/>
              </a:spcBef>
              <a:spcAft>
                <a:spcPts val="0"/>
              </a:spcAft>
              <a:buNone/>
              <a:defRPr sz="4000">
                <a:solidFill>
                  <a:srgbClr val="4285F4"/>
                </a:solidFill>
              </a:defRPr>
            </a:lvl1pPr>
            <a:lvl2pPr lvl="1" rtl="0">
              <a:spcBef>
                <a:spcPts val="0"/>
              </a:spcBef>
              <a:spcAft>
                <a:spcPts val="0"/>
              </a:spcAft>
              <a:buNone/>
              <a:defRPr sz="4000">
                <a:solidFill>
                  <a:srgbClr val="4285F4"/>
                </a:solidFill>
              </a:defRPr>
            </a:lvl2pPr>
            <a:lvl3pPr lvl="2" rtl="0">
              <a:spcBef>
                <a:spcPts val="0"/>
              </a:spcBef>
              <a:spcAft>
                <a:spcPts val="0"/>
              </a:spcAft>
              <a:buNone/>
              <a:defRPr sz="4000">
                <a:solidFill>
                  <a:srgbClr val="4285F4"/>
                </a:solidFill>
              </a:defRPr>
            </a:lvl3pPr>
            <a:lvl4pPr lvl="3" rtl="0">
              <a:spcBef>
                <a:spcPts val="0"/>
              </a:spcBef>
              <a:spcAft>
                <a:spcPts val="0"/>
              </a:spcAft>
              <a:buNone/>
              <a:defRPr sz="4000">
                <a:solidFill>
                  <a:srgbClr val="4285F4"/>
                </a:solidFill>
              </a:defRPr>
            </a:lvl4pPr>
            <a:lvl5pPr lvl="4" rtl="0">
              <a:spcBef>
                <a:spcPts val="0"/>
              </a:spcBef>
              <a:spcAft>
                <a:spcPts val="0"/>
              </a:spcAft>
              <a:buNone/>
              <a:defRPr sz="4000">
                <a:solidFill>
                  <a:srgbClr val="4285F4"/>
                </a:solidFill>
              </a:defRPr>
            </a:lvl5pPr>
            <a:lvl6pPr lvl="5" rtl="0">
              <a:spcBef>
                <a:spcPts val="0"/>
              </a:spcBef>
              <a:spcAft>
                <a:spcPts val="0"/>
              </a:spcAft>
              <a:buNone/>
              <a:defRPr sz="4000">
                <a:solidFill>
                  <a:srgbClr val="4285F4"/>
                </a:solidFill>
              </a:defRPr>
            </a:lvl6pPr>
            <a:lvl7pPr lvl="6" rtl="0">
              <a:spcBef>
                <a:spcPts val="0"/>
              </a:spcBef>
              <a:spcAft>
                <a:spcPts val="0"/>
              </a:spcAft>
              <a:buNone/>
              <a:defRPr sz="4000">
                <a:solidFill>
                  <a:srgbClr val="4285F4"/>
                </a:solidFill>
              </a:defRPr>
            </a:lvl7pPr>
            <a:lvl8pPr lvl="7" rtl="0">
              <a:spcBef>
                <a:spcPts val="0"/>
              </a:spcBef>
              <a:spcAft>
                <a:spcPts val="0"/>
              </a:spcAft>
              <a:buNone/>
              <a:defRPr sz="4000">
                <a:solidFill>
                  <a:srgbClr val="4285F4"/>
                </a:solidFill>
              </a:defRPr>
            </a:lvl8pPr>
            <a:lvl9pPr lvl="8" rtl="0">
              <a:spcBef>
                <a:spcPts val="0"/>
              </a:spcBef>
              <a:spcAft>
                <a:spcPts val="0"/>
              </a:spcAft>
              <a:buNone/>
              <a:defRPr sz="4000">
                <a:solidFill>
                  <a:srgbClr val="4285F4"/>
                </a:solidFill>
              </a:defRPr>
            </a:lvl9pPr>
          </a:lstStyle>
          <a:p/>
        </p:txBody>
      </p:sp>
      <p:sp>
        <p:nvSpPr>
          <p:cNvPr id="321" name="Google Shape;321;p72"/>
          <p:cNvSpPr txBox="1"/>
          <p:nvPr>
            <p:ph idx="3" type="title"/>
          </p:nvPr>
        </p:nvSpPr>
        <p:spPr>
          <a:xfrm>
            <a:off x="1958775" y="5739100"/>
            <a:ext cx="8334300" cy="4245600"/>
          </a:xfrm>
          <a:prstGeom prst="rect">
            <a:avLst/>
          </a:prstGeom>
        </p:spPr>
        <p:txBody>
          <a:bodyPr anchorCtr="0" anchor="t" bIns="243800" lIns="243800" spcFirstLastPara="1" rIns="243800" wrap="square" tIns="243800">
            <a:normAutofit/>
          </a:bodyPr>
          <a:lstStyle>
            <a:lvl1pPr lvl="0" rtl="0">
              <a:lnSpc>
                <a:spcPct val="125000"/>
              </a:lnSpc>
              <a:spcBef>
                <a:spcPts val="0"/>
              </a:spcBef>
              <a:spcAft>
                <a:spcPts val="0"/>
              </a:spcAft>
              <a:buNone/>
              <a:defRPr sz="4000">
                <a:solidFill>
                  <a:srgbClr val="202124"/>
                </a:solidFill>
              </a:defRPr>
            </a:lvl1pPr>
            <a:lvl2pPr lvl="1" rtl="0">
              <a:spcBef>
                <a:spcPts val="0"/>
              </a:spcBef>
              <a:spcAft>
                <a:spcPts val="0"/>
              </a:spcAft>
              <a:buNone/>
              <a:defRPr sz="4000">
                <a:solidFill>
                  <a:srgbClr val="202124"/>
                </a:solidFill>
              </a:defRPr>
            </a:lvl2pPr>
            <a:lvl3pPr lvl="2" rtl="0">
              <a:spcBef>
                <a:spcPts val="0"/>
              </a:spcBef>
              <a:spcAft>
                <a:spcPts val="0"/>
              </a:spcAft>
              <a:buNone/>
              <a:defRPr sz="4000">
                <a:solidFill>
                  <a:srgbClr val="202124"/>
                </a:solidFill>
              </a:defRPr>
            </a:lvl3pPr>
            <a:lvl4pPr lvl="3" rtl="0">
              <a:spcBef>
                <a:spcPts val="0"/>
              </a:spcBef>
              <a:spcAft>
                <a:spcPts val="0"/>
              </a:spcAft>
              <a:buNone/>
              <a:defRPr sz="4000">
                <a:solidFill>
                  <a:srgbClr val="202124"/>
                </a:solidFill>
              </a:defRPr>
            </a:lvl4pPr>
            <a:lvl5pPr lvl="4" rtl="0">
              <a:spcBef>
                <a:spcPts val="0"/>
              </a:spcBef>
              <a:spcAft>
                <a:spcPts val="0"/>
              </a:spcAft>
              <a:buNone/>
              <a:defRPr sz="4000">
                <a:solidFill>
                  <a:srgbClr val="202124"/>
                </a:solidFill>
              </a:defRPr>
            </a:lvl5pPr>
            <a:lvl6pPr lvl="5" rtl="0">
              <a:spcBef>
                <a:spcPts val="0"/>
              </a:spcBef>
              <a:spcAft>
                <a:spcPts val="0"/>
              </a:spcAft>
              <a:buNone/>
              <a:defRPr sz="4000">
                <a:solidFill>
                  <a:srgbClr val="202124"/>
                </a:solidFill>
              </a:defRPr>
            </a:lvl6pPr>
            <a:lvl7pPr lvl="6" rtl="0">
              <a:spcBef>
                <a:spcPts val="0"/>
              </a:spcBef>
              <a:spcAft>
                <a:spcPts val="0"/>
              </a:spcAft>
              <a:buNone/>
              <a:defRPr sz="4000">
                <a:solidFill>
                  <a:srgbClr val="202124"/>
                </a:solidFill>
              </a:defRPr>
            </a:lvl7pPr>
            <a:lvl8pPr lvl="7" rtl="0">
              <a:spcBef>
                <a:spcPts val="0"/>
              </a:spcBef>
              <a:spcAft>
                <a:spcPts val="0"/>
              </a:spcAft>
              <a:buNone/>
              <a:defRPr sz="4000">
                <a:solidFill>
                  <a:srgbClr val="202124"/>
                </a:solidFill>
              </a:defRPr>
            </a:lvl8pPr>
            <a:lvl9pPr lvl="8" rtl="0">
              <a:spcBef>
                <a:spcPts val="0"/>
              </a:spcBef>
              <a:spcAft>
                <a:spcPts val="0"/>
              </a:spcAft>
              <a:buNone/>
              <a:defRPr sz="4000">
                <a:solidFill>
                  <a:srgbClr val="202124"/>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9"/>
          <p:cNvSpPr txBox="1"/>
          <p:nvPr>
            <p:ph type="title"/>
          </p:nvPr>
        </p:nvSpPr>
        <p:spPr>
          <a:xfrm>
            <a:off x="831200" y="5735600"/>
            <a:ext cx="22721700" cy="2244900"/>
          </a:xfrm>
          <a:prstGeom prst="rect">
            <a:avLst/>
          </a:prstGeom>
        </p:spPr>
        <p:txBody>
          <a:bodyPr anchorCtr="0" anchor="ctr" bIns="243800" lIns="243800" spcFirstLastPara="1" rIns="243800" wrap="square" tIns="243800">
            <a:normAutofit/>
          </a:bodyPr>
          <a:lstStyle>
            <a:lvl1pPr lvl="0" rtl="0" algn="ctr">
              <a:spcBef>
                <a:spcPts val="0"/>
              </a:spcBef>
              <a:spcAft>
                <a:spcPts val="0"/>
              </a:spcAft>
              <a:buSzPts val="9600"/>
              <a:buNone/>
              <a:defRPr sz="9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p:txBody>
      </p:sp>
      <p:sp>
        <p:nvSpPr>
          <p:cNvPr id="31" name="Google Shape;31;p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Yellow" showMasterSp="0">
  <p:cSld name="Quote_3_1">
    <p:bg>
      <p:bgPr>
        <a:blipFill>
          <a:blip r:embed="rId2">
            <a:alphaModFix/>
          </a:blip>
          <a:stretch>
            <a:fillRect/>
          </a:stretch>
        </a:blipFill>
      </p:bgPr>
    </p:bg>
    <p:spTree>
      <p:nvGrpSpPr>
        <p:cNvPr id="322" name="Shape 322"/>
        <p:cNvGrpSpPr/>
        <p:nvPr/>
      </p:nvGrpSpPr>
      <p:grpSpPr>
        <a:xfrm>
          <a:off x="0" y="0"/>
          <a:ext cx="0" cy="0"/>
          <a:chOff x="0" y="0"/>
          <a:chExt cx="0" cy="0"/>
        </a:xfrm>
      </p:grpSpPr>
      <p:sp>
        <p:nvSpPr>
          <p:cNvPr id="323" name="Google Shape;323;p73"/>
          <p:cNvSpPr txBox="1"/>
          <p:nvPr>
            <p:ph type="title"/>
          </p:nvPr>
        </p:nvSpPr>
        <p:spPr>
          <a:xfrm>
            <a:off x="4831575" y="4041275"/>
            <a:ext cx="14571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324" name="Google Shape;324;p73"/>
          <p:cNvSpPr txBox="1"/>
          <p:nvPr>
            <p:ph idx="1" type="subTitle"/>
          </p:nvPr>
        </p:nvSpPr>
        <p:spPr>
          <a:xfrm>
            <a:off x="5068350" y="9657450"/>
            <a:ext cx="148584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2"/>
                </a:solidFill>
                <a:latin typeface="Roboto Mono"/>
                <a:ea typeface="Roboto Mono"/>
                <a:cs typeface="Roboto Mono"/>
                <a:sym typeface="Roboto Mono"/>
              </a:defRPr>
            </a:lvl1pPr>
            <a:lvl2pPr lvl="1"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2pPr>
            <a:lvl3pPr lvl="2"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3pPr>
            <a:lvl4pPr lvl="3"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4pPr>
            <a:lvl5pPr lvl="4"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5pPr>
            <a:lvl6pPr lvl="5"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6pPr>
            <a:lvl7pPr lvl="6"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7pPr>
            <a:lvl8pPr lvl="7" rtl="0">
              <a:spcBef>
                <a:spcPts val="3200"/>
              </a:spcBef>
              <a:spcAft>
                <a:spcPts val="0"/>
              </a:spcAft>
              <a:buNone/>
              <a:defRPr>
                <a:solidFill>
                  <a:schemeClr val="accent2"/>
                </a:solidFill>
                <a:highlight>
                  <a:schemeClr val="accent1"/>
                </a:highlight>
                <a:latin typeface="Google Sans"/>
                <a:ea typeface="Google Sans"/>
                <a:cs typeface="Google Sans"/>
                <a:sym typeface="Google Sans"/>
              </a:defRPr>
            </a:lvl8pPr>
            <a:lvl9pPr lvl="8" rtl="0">
              <a:spcBef>
                <a:spcPts val="3200"/>
              </a:spcBef>
              <a:spcAft>
                <a:spcPts val="3200"/>
              </a:spcAft>
              <a:buNone/>
              <a:defRPr>
                <a:solidFill>
                  <a:schemeClr val="accent2"/>
                </a:solidFill>
                <a:highlight>
                  <a:schemeClr val="accent1"/>
                </a:highlight>
                <a:latin typeface="Google Sans"/>
                <a:ea typeface="Google Sans"/>
                <a:cs typeface="Google Sans"/>
                <a:sym typeface="Google Sans"/>
              </a:defRPr>
            </a:lvl9pPr>
          </a:lstStyle>
          <a:p/>
        </p:txBody>
      </p:sp>
      <p:sp>
        <p:nvSpPr>
          <p:cNvPr id="325" name="Google Shape;325;p73"/>
          <p:cNvSpPr/>
          <p:nvPr/>
        </p:nvSpPr>
        <p:spPr>
          <a:xfrm>
            <a:off x="16709975" y="238775"/>
            <a:ext cx="7505700" cy="73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326" name="Google Shape;326;p73"/>
          <p:cNvPicPr preferRelativeResize="0"/>
          <p:nvPr/>
        </p:nvPicPr>
        <p:blipFill>
          <a:blip r:embed="rId3">
            <a:alphaModFix/>
          </a:blip>
          <a:stretch>
            <a:fillRect/>
          </a:stretch>
        </p:blipFill>
        <p:spPr>
          <a:xfrm>
            <a:off x="16976909" y="413750"/>
            <a:ext cx="7074646" cy="45587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Red" showMasterSp="0">
  <p:cSld name="Quote_3_1_1_1">
    <p:bg>
      <p:bgPr>
        <a:blipFill>
          <a:blip r:embed="rId2">
            <a:alphaModFix/>
          </a:blip>
          <a:stretch>
            <a:fillRect/>
          </a:stretch>
        </a:blipFill>
      </p:bgPr>
    </p:bg>
    <p:spTree>
      <p:nvGrpSpPr>
        <p:cNvPr id="327" name="Shape 327"/>
        <p:cNvGrpSpPr/>
        <p:nvPr/>
      </p:nvGrpSpPr>
      <p:grpSpPr>
        <a:xfrm>
          <a:off x="0" y="0"/>
          <a:ext cx="0" cy="0"/>
          <a:chOff x="0" y="0"/>
          <a:chExt cx="0" cy="0"/>
        </a:xfrm>
      </p:grpSpPr>
      <p:sp>
        <p:nvSpPr>
          <p:cNvPr id="328" name="Google Shape;328;p74"/>
          <p:cNvSpPr txBox="1"/>
          <p:nvPr>
            <p:ph type="title"/>
          </p:nvPr>
        </p:nvSpPr>
        <p:spPr>
          <a:xfrm>
            <a:off x="4831575" y="4041275"/>
            <a:ext cx="145713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329" name="Google Shape;329;p74"/>
          <p:cNvSpPr txBox="1"/>
          <p:nvPr>
            <p:ph idx="1" type="subTitle"/>
          </p:nvPr>
        </p:nvSpPr>
        <p:spPr>
          <a:xfrm>
            <a:off x="5068350" y="9657450"/>
            <a:ext cx="148584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3"/>
                </a:solidFill>
                <a:latin typeface="Roboto Mono"/>
                <a:ea typeface="Roboto Mono"/>
                <a:cs typeface="Roboto Mono"/>
                <a:sym typeface="Roboto Mono"/>
              </a:defRPr>
            </a:lvl1pPr>
            <a:lvl2pPr lvl="1"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2pPr>
            <a:lvl3pPr lvl="2"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3pPr>
            <a:lvl4pPr lvl="3"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4pPr>
            <a:lvl5pPr lvl="4"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5pPr>
            <a:lvl6pPr lvl="5"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6pPr>
            <a:lvl7pPr lvl="6"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7pPr>
            <a:lvl8pPr lvl="7" rtl="0">
              <a:spcBef>
                <a:spcPts val="3200"/>
              </a:spcBef>
              <a:spcAft>
                <a:spcPts val="0"/>
              </a:spcAft>
              <a:buNone/>
              <a:defRPr>
                <a:solidFill>
                  <a:schemeClr val="accent3"/>
                </a:solidFill>
                <a:highlight>
                  <a:schemeClr val="accent1"/>
                </a:highlight>
                <a:latin typeface="Google Sans"/>
                <a:ea typeface="Google Sans"/>
                <a:cs typeface="Google Sans"/>
                <a:sym typeface="Google Sans"/>
              </a:defRPr>
            </a:lvl8pPr>
            <a:lvl9pPr lvl="8" rtl="0">
              <a:spcBef>
                <a:spcPts val="3200"/>
              </a:spcBef>
              <a:spcAft>
                <a:spcPts val="3200"/>
              </a:spcAft>
              <a:buNone/>
              <a:defRPr>
                <a:solidFill>
                  <a:schemeClr val="accent3"/>
                </a:solidFill>
                <a:highlight>
                  <a:schemeClr val="accent1"/>
                </a:highlight>
                <a:latin typeface="Google Sans"/>
                <a:ea typeface="Google Sans"/>
                <a:cs typeface="Google Sans"/>
                <a:sym typeface="Google Sans"/>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Style 02 - Blue" showMasterSp="0">
  <p:cSld name="Title, Subtitle, &amp; Bullets_1_1_1_1">
    <p:bg>
      <p:bgPr>
        <a:blipFill>
          <a:blip r:embed="rId2">
            <a:alphaModFix/>
          </a:blip>
          <a:stretch>
            <a:fillRect/>
          </a:stretch>
        </a:blipFill>
      </p:bgPr>
    </p:bg>
    <p:spTree>
      <p:nvGrpSpPr>
        <p:cNvPr id="330" name="Shape 330"/>
        <p:cNvGrpSpPr/>
        <p:nvPr/>
      </p:nvGrpSpPr>
      <p:grpSpPr>
        <a:xfrm>
          <a:off x="0" y="0"/>
          <a:ext cx="0" cy="0"/>
          <a:chOff x="0" y="0"/>
          <a:chExt cx="0" cy="0"/>
        </a:xfrm>
      </p:grpSpPr>
      <p:sp>
        <p:nvSpPr>
          <p:cNvPr id="331" name="Google Shape;331;p75"/>
          <p:cNvSpPr txBox="1"/>
          <p:nvPr>
            <p:ph idx="1" type="body"/>
          </p:nvPr>
        </p:nvSpPr>
        <p:spPr>
          <a:xfrm>
            <a:off x="1203350" y="4079650"/>
            <a:ext cx="21906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Roboto Mono Light"/>
              <a:buChar char="●"/>
              <a:defRPr sz="4800">
                <a:latin typeface="Roboto Mono Light"/>
                <a:ea typeface="Roboto Mono Light"/>
                <a:cs typeface="Roboto Mono Light"/>
                <a:sym typeface="Roboto Mono Light"/>
              </a:defRPr>
            </a:lvl1pPr>
            <a:lvl2pPr indent="-533400" lvl="1" marL="914400" rtl="0">
              <a:spcBef>
                <a:spcPts val="0"/>
              </a:spcBef>
              <a:spcAft>
                <a:spcPts val="0"/>
              </a:spcAft>
              <a:buSzPts val="4800"/>
              <a:buFont typeface="Roboto Mono Light"/>
              <a:buChar char="○"/>
              <a:defRPr sz="4800">
                <a:latin typeface="Roboto Mono Light"/>
                <a:ea typeface="Roboto Mono Light"/>
                <a:cs typeface="Roboto Mono Light"/>
                <a:sym typeface="Roboto Mono Light"/>
              </a:defRPr>
            </a:lvl2pPr>
            <a:lvl3pPr indent="-463550" lvl="2" marL="1371600" rtl="0">
              <a:spcBef>
                <a:spcPts val="0"/>
              </a:spcBef>
              <a:spcAft>
                <a:spcPts val="0"/>
              </a:spcAft>
              <a:buSzPts val="3700"/>
              <a:buFont typeface="Roboto Mono Light"/>
              <a:buChar char="■"/>
              <a:defRPr sz="3700">
                <a:latin typeface="Roboto Mono Light"/>
                <a:ea typeface="Roboto Mono Light"/>
                <a:cs typeface="Roboto Mono Light"/>
                <a:sym typeface="Roboto Mono Light"/>
              </a:defRPr>
            </a:lvl3pPr>
            <a:lvl4pPr indent="-463550" lvl="3" marL="1828800" rtl="0">
              <a:spcBef>
                <a:spcPts val="0"/>
              </a:spcBef>
              <a:spcAft>
                <a:spcPts val="0"/>
              </a:spcAft>
              <a:buSzPts val="3700"/>
              <a:buFont typeface="Roboto Mono Light"/>
              <a:buChar char="●"/>
              <a:defRPr sz="3700">
                <a:latin typeface="Roboto Mono Light"/>
                <a:ea typeface="Roboto Mono Light"/>
                <a:cs typeface="Roboto Mono Light"/>
                <a:sym typeface="Roboto Mono Light"/>
              </a:defRPr>
            </a:lvl4pPr>
            <a:lvl5pPr indent="-412750" lvl="4" marL="22860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5pPr>
            <a:lvl6pPr indent="-412750" lvl="5" marL="27432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6pPr>
            <a:lvl7pPr indent="-412750" lvl="6" marL="32004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7pPr>
            <a:lvl8pPr indent="-412750" lvl="7" marL="36576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8pPr>
            <a:lvl9pPr indent="-412750" lvl="8" marL="4114800" rtl="0">
              <a:spcBef>
                <a:spcPts val="0"/>
              </a:spcBef>
              <a:spcAft>
                <a:spcPts val="0"/>
              </a:spcAft>
              <a:buSzPts val="2900"/>
              <a:buFont typeface="Roboto Mono Light"/>
              <a:buChar char="■"/>
              <a:defRPr sz="2900">
                <a:latin typeface="Roboto Mono Light"/>
                <a:ea typeface="Roboto Mono Light"/>
                <a:cs typeface="Roboto Mono Light"/>
                <a:sym typeface="Roboto Mono Light"/>
              </a:defRPr>
            </a:lvl9pPr>
          </a:lstStyle>
          <a:p/>
        </p:txBody>
      </p:sp>
      <p:sp>
        <p:nvSpPr>
          <p:cNvPr id="332" name="Google Shape;332;p75"/>
          <p:cNvSpPr txBox="1"/>
          <p:nvPr>
            <p:ph type="title"/>
          </p:nvPr>
        </p:nvSpPr>
        <p:spPr>
          <a:xfrm>
            <a:off x="893050" y="1290125"/>
            <a:ext cx="219561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100">
                <a:solidFill>
                  <a:schemeClr val="dk1"/>
                </a:solidFill>
              </a:defRPr>
            </a:lvl1pPr>
            <a:lvl2pPr lvl="1" rtl="0">
              <a:spcBef>
                <a:spcPts val="0"/>
              </a:spcBef>
              <a:spcAft>
                <a:spcPts val="0"/>
              </a:spcAft>
              <a:buNone/>
              <a:defRPr sz="9300">
                <a:solidFill>
                  <a:schemeClr val="dk1"/>
                </a:solidFill>
              </a:defRPr>
            </a:lvl2pPr>
            <a:lvl3pPr lvl="2" rtl="0">
              <a:spcBef>
                <a:spcPts val="0"/>
              </a:spcBef>
              <a:spcAft>
                <a:spcPts val="0"/>
              </a:spcAft>
              <a:buNone/>
              <a:defRPr sz="9300">
                <a:solidFill>
                  <a:schemeClr val="dk1"/>
                </a:solidFill>
              </a:defRPr>
            </a:lvl3pPr>
            <a:lvl4pPr lvl="3" rtl="0">
              <a:spcBef>
                <a:spcPts val="0"/>
              </a:spcBef>
              <a:spcAft>
                <a:spcPts val="0"/>
              </a:spcAft>
              <a:buNone/>
              <a:defRPr sz="9300">
                <a:solidFill>
                  <a:schemeClr val="dk1"/>
                </a:solidFill>
              </a:defRPr>
            </a:lvl4pPr>
            <a:lvl5pPr lvl="4" rtl="0">
              <a:spcBef>
                <a:spcPts val="0"/>
              </a:spcBef>
              <a:spcAft>
                <a:spcPts val="0"/>
              </a:spcAft>
              <a:buNone/>
              <a:defRPr sz="9300">
                <a:solidFill>
                  <a:schemeClr val="dk1"/>
                </a:solidFill>
              </a:defRPr>
            </a:lvl5pPr>
            <a:lvl6pPr lvl="5" rtl="0">
              <a:spcBef>
                <a:spcPts val="0"/>
              </a:spcBef>
              <a:spcAft>
                <a:spcPts val="0"/>
              </a:spcAft>
              <a:buNone/>
              <a:defRPr sz="9300">
                <a:solidFill>
                  <a:schemeClr val="dk1"/>
                </a:solidFill>
              </a:defRPr>
            </a:lvl6pPr>
            <a:lvl7pPr lvl="6" rtl="0">
              <a:spcBef>
                <a:spcPts val="0"/>
              </a:spcBef>
              <a:spcAft>
                <a:spcPts val="0"/>
              </a:spcAft>
              <a:buNone/>
              <a:defRPr sz="9300">
                <a:solidFill>
                  <a:schemeClr val="dk1"/>
                </a:solidFill>
              </a:defRPr>
            </a:lvl7pPr>
            <a:lvl8pPr lvl="7" rtl="0">
              <a:spcBef>
                <a:spcPts val="0"/>
              </a:spcBef>
              <a:spcAft>
                <a:spcPts val="0"/>
              </a:spcAft>
              <a:buNone/>
              <a:defRPr sz="9300">
                <a:solidFill>
                  <a:schemeClr val="dk1"/>
                </a:solidFill>
              </a:defRPr>
            </a:lvl8pPr>
            <a:lvl9pPr lvl="8" rtl="0">
              <a:spcBef>
                <a:spcPts val="0"/>
              </a:spcBef>
              <a:spcAft>
                <a:spcPts val="0"/>
              </a:spcAft>
              <a:buNone/>
              <a:defRPr sz="9300">
                <a:solidFill>
                  <a:schemeClr val="dk1"/>
                </a:solidFill>
              </a:defRPr>
            </a:lvl9pPr>
          </a:lstStyle>
          <a:p/>
        </p:txBody>
      </p:sp>
      <p:sp>
        <p:nvSpPr>
          <p:cNvPr id="333" name="Google Shape;333;p75"/>
          <p:cNvSpPr txBox="1"/>
          <p:nvPr>
            <p:ph idx="2" type="subTitle"/>
          </p:nvPr>
        </p:nvSpPr>
        <p:spPr>
          <a:xfrm>
            <a:off x="1095650" y="3035275"/>
            <a:ext cx="22014300" cy="1366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1"/>
                </a:solidFill>
              </a:defRPr>
            </a:lvl1pPr>
            <a:lvl2pPr lvl="1" rtl="0">
              <a:spcBef>
                <a:spcPts val="3200"/>
              </a:spcBef>
              <a:spcAft>
                <a:spcPts val="0"/>
              </a:spcAft>
              <a:buNone/>
              <a:defRPr>
                <a:solidFill>
                  <a:schemeClr val="accent1"/>
                </a:solidFill>
              </a:defRPr>
            </a:lvl2pPr>
            <a:lvl3pPr lvl="2" rtl="0">
              <a:spcBef>
                <a:spcPts val="3200"/>
              </a:spcBef>
              <a:spcAft>
                <a:spcPts val="0"/>
              </a:spcAft>
              <a:buNone/>
              <a:defRPr>
                <a:solidFill>
                  <a:schemeClr val="accent1"/>
                </a:solidFill>
              </a:defRPr>
            </a:lvl3pPr>
            <a:lvl4pPr lvl="3" rtl="0">
              <a:spcBef>
                <a:spcPts val="3200"/>
              </a:spcBef>
              <a:spcAft>
                <a:spcPts val="0"/>
              </a:spcAft>
              <a:buNone/>
              <a:defRPr>
                <a:solidFill>
                  <a:schemeClr val="accent1"/>
                </a:solidFill>
              </a:defRPr>
            </a:lvl4pPr>
            <a:lvl5pPr lvl="4" rtl="0">
              <a:spcBef>
                <a:spcPts val="3200"/>
              </a:spcBef>
              <a:spcAft>
                <a:spcPts val="0"/>
              </a:spcAft>
              <a:buNone/>
              <a:defRPr>
                <a:solidFill>
                  <a:schemeClr val="accent1"/>
                </a:solidFill>
              </a:defRPr>
            </a:lvl5pPr>
            <a:lvl6pPr lvl="5" rtl="0">
              <a:spcBef>
                <a:spcPts val="3200"/>
              </a:spcBef>
              <a:spcAft>
                <a:spcPts val="0"/>
              </a:spcAft>
              <a:buNone/>
              <a:defRPr>
                <a:solidFill>
                  <a:schemeClr val="accent1"/>
                </a:solidFill>
              </a:defRPr>
            </a:lvl6pPr>
            <a:lvl7pPr lvl="6" rtl="0">
              <a:spcBef>
                <a:spcPts val="3200"/>
              </a:spcBef>
              <a:spcAft>
                <a:spcPts val="0"/>
              </a:spcAft>
              <a:buNone/>
              <a:defRPr>
                <a:solidFill>
                  <a:schemeClr val="accent1"/>
                </a:solidFill>
              </a:defRPr>
            </a:lvl7pPr>
            <a:lvl8pPr lvl="7" rtl="0">
              <a:spcBef>
                <a:spcPts val="3200"/>
              </a:spcBef>
              <a:spcAft>
                <a:spcPts val="0"/>
              </a:spcAft>
              <a:buNone/>
              <a:defRPr>
                <a:solidFill>
                  <a:schemeClr val="accent1"/>
                </a:solidFill>
              </a:defRPr>
            </a:lvl8pPr>
            <a:lvl9pPr lvl="8" rtl="0">
              <a:spcBef>
                <a:spcPts val="3200"/>
              </a:spcBef>
              <a:spcAft>
                <a:spcPts val="3200"/>
              </a:spcAft>
              <a:buNone/>
              <a:defRPr>
                <a:solidFill>
                  <a:schemeClr val="accent1"/>
                </a:solidFill>
              </a:defRPr>
            </a:lvl9pPr>
          </a:lstStyle>
          <a:p/>
        </p:txBody>
      </p:sp>
      <p:sp>
        <p:nvSpPr>
          <p:cNvPr id="334" name="Google Shape;334;p75"/>
          <p:cNvSpPr/>
          <p:nvPr/>
        </p:nvSpPr>
        <p:spPr>
          <a:xfrm>
            <a:off x="1095650" y="12407000"/>
            <a:ext cx="7505700" cy="73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pic>
        <p:nvPicPr>
          <p:cNvPr id="335" name="Google Shape;335;p75"/>
          <p:cNvPicPr preferRelativeResize="0"/>
          <p:nvPr/>
        </p:nvPicPr>
        <p:blipFill>
          <a:blip r:embed="rId3">
            <a:alphaModFix/>
          </a:blip>
          <a:stretch>
            <a:fillRect/>
          </a:stretch>
        </p:blipFill>
        <p:spPr>
          <a:xfrm>
            <a:off x="1362584" y="12581975"/>
            <a:ext cx="7074646" cy="45587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 Yellow" showMasterSp="0">
  <p:cSld name="Title, Subtitle, &amp; Bullets_2_1_1">
    <p:bg>
      <p:bgPr>
        <a:blipFill>
          <a:blip r:embed="rId2">
            <a:alphaModFix/>
          </a:blip>
          <a:stretch>
            <a:fillRect/>
          </a:stretch>
        </a:blipFill>
      </p:bgPr>
    </p:bg>
    <p:spTree>
      <p:nvGrpSpPr>
        <p:cNvPr id="336" name="Shape 336"/>
        <p:cNvGrpSpPr/>
        <p:nvPr/>
      </p:nvGrpSpPr>
      <p:grpSpPr>
        <a:xfrm>
          <a:off x="0" y="0"/>
          <a:ext cx="0" cy="0"/>
          <a:chOff x="0" y="0"/>
          <a:chExt cx="0" cy="0"/>
        </a:xfrm>
      </p:grpSpPr>
      <p:sp>
        <p:nvSpPr>
          <p:cNvPr id="337" name="Google Shape;337;p76"/>
          <p:cNvSpPr txBox="1"/>
          <p:nvPr/>
        </p:nvSpPr>
        <p:spPr>
          <a:xfrm>
            <a:off x="2434620" y="5048879"/>
            <a:ext cx="18101700" cy="2759100"/>
          </a:xfrm>
          <a:prstGeom prst="rect">
            <a:avLst/>
          </a:prstGeom>
          <a:noFill/>
          <a:ln>
            <a:noFill/>
          </a:ln>
        </p:spPr>
        <p:txBody>
          <a:bodyPr anchorCtr="0" anchor="t" bIns="91400" lIns="91400" spcFirstLastPara="1" rIns="91400" wrap="square" tIns="91400">
            <a:noAutofit/>
          </a:bodyPr>
          <a:lstStyle/>
          <a:p>
            <a:pPr indent="-241300" lvl="0" marL="647700" rtl="0" algn="l">
              <a:spcBef>
                <a:spcPts val="5900"/>
              </a:spcBef>
              <a:spcAft>
                <a:spcPts val="0"/>
              </a:spcAft>
              <a:buNone/>
            </a:pPr>
            <a:r>
              <a:t/>
            </a:r>
            <a:endParaRPr sz="5300">
              <a:latin typeface="Helvetica Neue"/>
              <a:ea typeface="Helvetica Neue"/>
              <a:cs typeface="Helvetica Neue"/>
              <a:sym typeface="Helvetica Neue"/>
            </a:endParaRPr>
          </a:p>
        </p:txBody>
      </p:sp>
      <p:sp>
        <p:nvSpPr>
          <p:cNvPr id="338" name="Google Shape;338;p76"/>
          <p:cNvSpPr txBox="1"/>
          <p:nvPr/>
        </p:nvSpPr>
        <p:spPr>
          <a:xfrm>
            <a:off x="0" y="0"/>
            <a:ext cx="3000000" cy="7861500"/>
          </a:xfrm>
          <a:prstGeom prst="rect">
            <a:avLst/>
          </a:prstGeom>
          <a:noFill/>
          <a:ln>
            <a:noFill/>
          </a:ln>
        </p:spPr>
        <p:txBody>
          <a:bodyPr anchorCtr="0" anchor="t" bIns="91400" lIns="91400" spcFirstLastPara="1" rIns="91400" wrap="square" tIns="91400">
            <a:spAutoFit/>
          </a:bodyPr>
          <a:lstStyle/>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
        <p:nvSpPr>
          <p:cNvPr id="339" name="Google Shape;339;p76"/>
          <p:cNvSpPr txBox="1"/>
          <p:nvPr>
            <p:ph idx="1" type="body"/>
          </p:nvPr>
        </p:nvSpPr>
        <p:spPr>
          <a:xfrm>
            <a:off x="2477575" y="6102575"/>
            <a:ext cx="15843300" cy="6407100"/>
          </a:xfrm>
          <a:prstGeom prst="rect">
            <a:avLst/>
          </a:prstGeom>
        </p:spPr>
        <p:txBody>
          <a:bodyPr anchorCtr="0" anchor="t" bIns="243800" lIns="243800" spcFirstLastPara="1" rIns="243800" wrap="square" tIns="243800">
            <a:spAutoFit/>
          </a:bodyPr>
          <a:lstStyle>
            <a:lvl1pPr indent="-533400" lvl="0" marL="457200" rtl="0">
              <a:spcBef>
                <a:spcPts val="0"/>
              </a:spcBef>
              <a:spcAft>
                <a:spcPts val="0"/>
              </a:spcAft>
              <a:buSzPts val="4800"/>
              <a:buFont typeface="Open Sans Light"/>
              <a:buChar char="●"/>
              <a:defRPr sz="4800">
                <a:latin typeface="Open Sans Light"/>
                <a:ea typeface="Open Sans Light"/>
                <a:cs typeface="Open Sans Light"/>
                <a:sym typeface="Open Sans Light"/>
              </a:defRPr>
            </a:lvl1pPr>
            <a:lvl2pPr indent="-533400" lvl="1" marL="914400" rtl="0">
              <a:spcBef>
                <a:spcPts val="0"/>
              </a:spcBef>
              <a:spcAft>
                <a:spcPts val="0"/>
              </a:spcAft>
              <a:buSzPts val="4800"/>
              <a:buFont typeface="Open Sans Light"/>
              <a:buChar char="○"/>
              <a:defRPr sz="4800">
                <a:latin typeface="Open Sans Light"/>
                <a:ea typeface="Open Sans Light"/>
                <a:cs typeface="Open Sans Light"/>
                <a:sym typeface="Open Sans Light"/>
              </a:defRPr>
            </a:lvl2pPr>
            <a:lvl3pPr indent="-463550" lvl="2" marL="1371600" rtl="0">
              <a:spcBef>
                <a:spcPts val="0"/>
              </a:spcBef>
              <a:spcAft>
                <a:spcPts val="0"/>
              </a:spcAft>
              <a:buSzPts val="3700"/>
              <a:buFont typeface="Open Sans Light"/>
              <a:buChar char="■"/>
              <a:defRPr sz="3700">
                <a:latin typeface="Open Sans Light"/>
                <a:ea typeface="Open Sans Light"/>
                <a:cs typeface="Open Sans Light"/>
                <a:sym typeface="Open Sans Light"/>
              </a:defRPr>
            </a:lvl3pPr>
            <a:lvl4pPr indent="-463550" lvl="3" marL="1828800" rtl="0">
              <a:spcBef>
                <a:spcPts val="0"/>
              </a:spcBef>
              <a:spcAft>
                <a:spcPts val="0"/>
              </a:spcAft>
              <a:buSzPts val="3700"/>
              <a:buFont typeface="Open Sans Light"/>
              <a:buChar char="●"/>
              <a:defRPr sz="3700">
                <a:latin typeface="Open Sans Light"/>
                <a:ea typeface="Open Sans Light"/>
                <a:cs typeface="Open Sans Light"/>
                <a:sym typeface="Open Sans Light"/>
              </a:defRPr>
            </a:lvl4pPr>
            <a:lvl5pPr indent="-412750" lvl="4" marL="2286000" rtl="0">
              <a:spcBef>
                <a:spcPts val="0"/>
              </a:spcBef>
              <a:spcAft>
                <a:spcPts val="0"/>
              </a:spcAft>
              <a:buSzPts val="2900"/>
              <a:buFont typeface="Open Sans Light"/>
              <a:buChar char="○"/>
              <a:defRPr sz="2900">
                <a:latin typeface="Open Sans Light"/>
                <a:ea typeface="Open Sans Light"/>
                <a:cs typeface="Open Sans Light"/>
                <a:sym typeface="Open Sans Light"/>
              </a:defRPr>
            </a:lvl5pPr>
            <a:lvl6pPr indent="-412750" lvl="5" marL="2743200" rtl="0">
              <a:spcBef>
                <a:spcPts val="0"/>
              </a:spcBef>
              <a:spcAft>
                <a:spcPts val="0"/>
              </a:spcAft>
              <a:buSzPts val="2900"/>
              <a:buFont typeface="Open Sans Light"/>
              <a:buChar char="■"/>
              <a:defRPr sz="2900">
                <a:latin typeface="Open Sans Light"/>
                <a:ea typeface="Open Sans Light"/>
                <a:cs typeface="Open Sans Light"/>
                <a:sym typeface="Open Sans Light"/>
              </a:defRPr>
            </a:lvl6pPr>
            <a:lvl7pPr indent="-412750" lvl="6" marL="3200400" rtl="0">
              <a:spcBef>
                <a:spcPts val="0"/>
              </a:spcBef>
              <a:spcAft>
                <a:spcPts val="0"/>
              </a:spcAft>
              <a:buSzPts val="2900"/>
              <a:buFont typeface="Open Sans Light"/>
              <a:buChar char="●"/>
              <a:defRPr sz="2900">
                <a:latin typeface="Open Sans Light"/>
                <a:ea typeface="Open Sans Light"/>
                <a:cs typeface="Open Sans Light"/>
                <a:sym typeface="Open Sans Light"/>
              </a:defRPr>
            </a:lvl7pPr>
            <a:lvl8pPr indent="-412750" lvl="7" marL="3657600" rtl="0">
              <a:spcBef>
                <a:spcPts val="0"/>
              </a:spcBef>
              <a:spcAft>
                <a:spcPts val="0"/>
              </a:spcAft>
              <a:buSzPts val="2900"/>
              <a:buFont typeface="Open Sans Light"/>
              <a:buChar char="○"/>
              <a:defRPr sz="2900">
                <a:latin typeface="Open Sans Light"/>
                <a:ea typeface="Open Sans Light"/>
                <a:cs typeface="Open Sans Light"/>
                <a:sym typeface="Open Sans Light"/>
              </a:defRPr>
            </a:lvl8pPr>
            <a:lvl9pPr indent="-412750" lvl="8" marL="4114800" rtl="0">
              <a:spcBef>
                <a:spcPts val="0"/>
              </a:spcBef>
              <a:spcAft>
                <a:spcPts val="0"/>
              </a:spcAft>
              <a:buSzPts val="2900"/>
              <a:buFont typeface="Open Sans Light"/>
              <a:buChar char="■"/>
              <a:defRPr sz="2900">
                <a:latin typeface="Open Sans Light"/>
                <a:ea typeface="Open Sans Light"/>
                <a:cs typeface="Open Sans Light"/>
                <a:sym typeface="Open Sans Light"/>
              </a:defRPr>
            </a:lvl9pPr>
          </a:lstStyle>
          <a:p/>
        </p:txBody>
      </p:sp>
      <p:sp>
        <p:nvSpPr>
          <p:cNvPr id="340" name="Google Shape;340;p76"/>
          <p:cNvSpPr txBox="1"/>
          <p:nvPr>
            <p:ph type="title"/>
          </p:nvPr>
        </p:nvSpPr>
        <p:spPr>
          <a:xfrm>
            <a:off x="2278700" y="3143550"/>
            <a:ext cx="145425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9300">
                <a:solidFill>
                  <a:schemeClr val="dk1"/>
                </a:solidFill>
                <a:latin typeface="Google Sans"/>
                <a:ea typeface="Google Sans"/>
                <a:cs typeface="Google Sans"/>
                <a:sym typeface="Google Sans"/>
              </a:defRPr>
            </a:lvl1pPr>
            <a:lvl2pPr lvl="1" rtl="0">
              <a:spcBef>
                <a:spcPts val="0"/>
              </a:spcBef>
              <a:spcAft>
                <a:spcPts val="0"/>
              </a:spcAft>
              <a:buNone/>
              <a:defRPr sz="9300">
                <a:latin typeface="Google Sans"/>
                <a:ea typeface="Google Sans"/>
                <a:cs typeface="Google Sans"/>
                <a:sym typeface="Google Sans"/>
              </a:defRPr>
            </a:lvl2pPr>
            <a:lvl3pPr lvl="2" rtl="0">
              <a:spcBef>
                <a:spcPts val="0"/>
              </a:spcBef>
              <a:spcAft>
                <a:spcPts val="0"/>
              </a:spcAft>
              <a:buNone/>
              <a:defRPr sz="9300">
                <a:latin typeface="Google Sans"/>
                <a:ea typeface="Google Sans"/>
                <a:cs typeface="Google Sans"/>
                <a:sym typeface="Google Sans"/>
              </a:defRPr>
            </a:lvl3pPr>
            <a:lvl4pPr lvl="3" rtl="0">
              <a:spcBef>
                <a:spcPts val="0"/>
              </a:spcBef>
              <a:spcAft>
                <a:spcPts val="0"/>
              </a:spcAft>
              <a:buNone/>
              <a:defRPr sz="9300">
                <a:latin typeface="Google Sans"/>
                <a:ea typeface="Google Sans"/>
                <a:cs typeface="Google Sans"/>
                <a:sym typeface="Google Sans"/>
              </a:defRPr>
            </a:lvl4pPr>
            <a:lvl5pPr lvl="4" rtl="0">
              <a:spcBef>
                <a:spcPts val="0"/>
              </a:spcBef>
              <a:spcAft>
                <a:spcPts val="0"/>
              </a:spcAft>
              <a:buNone/>
              <a:defRPr sz="9300">
                <a:latin typeface="Google Sans"/>
                <a:ea typeface="Google Sans"/>
                <a:cs typeface="Google Sans"/>
                <a:sym typeface="Google Sans"/>
              </a:defRPr>
            </a:lvl5pPr>
            <a:lvl6pPr lvl="5" rtl="0">
              <a:spcBef>
                <a:spcPts val="0"/>
              </a:spcBef>
              <a:spcAft>
                <a:spcPts val="0"/>
              </a:spcAft>
              <a:buNone/>
              <a:defRPr sz="9300">
                <a:latin typeface="Google Sans"/>
                <a:ea typeface="Google Sans"/>
                <a:cs typeface="Google Sans"/>
                <a:sym typeface="Google Sans"/>
              </a:defRPr>
            </a:lvl6pPr>
            <a:lvl7pPr lvl="6" rtl="0">
              <a:spcBef>
                <a:spcPts val="0"/>
              </a:spcBef>
              <a:spcAft>
                <a:spcPts val="0"/>
              </a:spcAft>
              <a:buNone/>
              <a:defRPr sz="9300">
                <a:latin typeface="Google Sans"/>
                <a:ea typeface="Google Sans"/>
                <a:cs typeface="Google Sans"/>
                <a:sym typeface="Google Sans"/>
              </a:defRPr>
            </a:lvl7pPr>
            <a:lvl8pPr lvl="7" rtl="0">
              <a:spcBef>
                <a:spcPts val="0"/>
              </a:spcBef>
              <a:spcAft>
                <a:spcPts val="0"/>
              </a:spcAft>
              <a:buNone/>
              <a:defRPr sz="9300">
                <a:latin typeface="Google Sans"/>
                <a:ea typeface="Google Sans"/>
                <a:cs typeface="Google Sans"/>
                <a:sym typeface="Google Sans"/>
              </a:defRPr>
            </a:lvl8pPr>
            <a:lvl9pPr lvl="8" rtl="0">
              <a:spcBef>
                <a:spcPts val="0"/>
              </a:spcBef>
              <a:spcAft>
                <a:spcPts val="0"/>
              </a:spcAft>
              <a:buNone/>
              <a:defRPr sz="9300">
                <a:latin typeface="Google Sans"/>
                <a:ea typeface="Google Sans"/>
                <a:cs typeface="Google Sans"/>
                <a:sym typeface="Google Sans"/>
              </a:defRPr>
            </a:lvl9pPr>
          </a:lstStyle>
          <a:p/>
        </p:txBody>
      </p:sp>
      <p:sp>
        <p:nvSpPr>
          <p:cNvPr id="341" name="Google Shape;341;p76"/>
          <p:cNvSpPr txBox="1"/>
          <p:nvPr>
            <p:ph idx="2" type="subTitle"/>
          </p:nvPr>
        </p:nvSpPr>
        <p:spPr>
          <a:xfrm>
            <a:off x="2477575" y="4888700"/>
            <a:ext cx="17061600" cy="2005500"/>
          </a:xfrm>
          <a:prstGeom prst="rect">
            <a:avLst/>
          </a:prstGeom>
        </p:spPr>
        <p:txBody>
          <a:bodyPr anchorCtr="0" anchor="t" bIns="243800" lIns="243800" spcFirstLastPara="1" rIns="243800" wrap="square" tIns="243800">
            <a:spAutoFit/>
          </a:bodyPr>
          <a:lstStyle>
            <a:lvl1pPr lvl="0" rtl="0">
              <a:spcBef>
                <a:spcPts val="0"/>
              </a:spcBef>
              <a:spcAft>
                <a:spcPts val="0"/>
              </a:spcAft>
              <a:buNone/>
              <a:defRPr sz="4800">
                <a:solidFill>
                  <a:schemeClr val="accent2"/>
                </a:solidFill>
                <a:latin typeface="Roboto Mono"/>
                <a:ea typeface="Roboto Mono"/>
                <a:cs typeface="Roboto Mono"/>
                <a:sym typeface="Roboto Mono"/>
              </a:defRPr>
            </a:lvl1pPr>
            <a:lvl2pPr lvl="1" rtl="0">
              <a:spcBef>
                <a:spcPts val="3200"/>
              </a:spcBef>
              <a:spcAft>
                <a:spcPts val="0"/>
              </a:spcAft>
              <a:buNone/>
              <a:defRPr>
                <a:latin typeface="Google Sans"/>
                <a:ea typeface="Google Sans"/>
                <a:cs typeface="Google Sans"/>
                <a:sym typeface="Google Sans"/>
              </a:defRPr>
            </a:lvl2pPr>
            <a:lvl3pPr lvl="2" rtl="0">
              <a:spcBef>
                <a:spcPts val="3200"/>
              </a:spcBef>
              <a:spcAft>
                <a:spcPts val="0"/>
              </a:spcAft>
              <a:buNone/>
              <a:defRPr>
                <a:latin typeface="Google Sans"/>
                <a:ea typeface="Google Sans"/>
                <a:cs typeface="Google Sans"/>
                <a:sym typeface="Google Sans"/>
              </a:defRPr>
            </a:lvl3pPr>
            <a:lvl4pPr lvl="3" rtl="0">
              <a:spcBef>
                <a:spcPts val="3200"/>
              </a:spcBef>
              <a:spcAft>
                <a:spcPts val="0"/>
              </a:spcAft>
              <a:buNone/>
              <a:defRPr>
                <a:latin typeface="Google Sans"/>
                <a:ea typeface="Google Sans"/>
                <a:cs typeface="Google Sans"/>
                <a:sym typeface="Google Sans"/>
              </a:defRPr>
            </a:lvl4pPr>
            <a:lvl5pPr lvl="4" rtl="0">
              <a:spcBef>
                <a:spcPts val="3200"/>
              </a:spcBef>
              <a:spcAft>
                <a:spcPts val="0"/>
              </a:spcAft>
              <a:buNone/>
              <a:defRPr>
                <a:latin typeface="Google Sans"/>
                <a:ea typeface="Google Sans"/>
                <a:cs typeface="Google Sans"/>
                <a:sym typeface="Google Sans"/>
              </a:defRPr>
            </a:lvl5pPr>
            <a:lvl6pPr lvl="5" rtl="0">
              <a:spcBef>
                <a:spcPts val="3200"/>
              </a:spcBef>
              <a:spcAft>
                <a:spcPts val="0"/>
              </a:spcAft>
              <a:buNone/>
              <a:defRPr>
                <a:latin typeface="Google Sans"/>
                <a:ea typeface="Google Sans"/>
                <a:cs typeface="Google Sans"/>
                <a:sym typeface="Google Sans"/>
              </a:defRPr>
            </a:lvl6pPr>
            <a:lvl7pPr lvl="6" rtl="0">
              <a:spcBef>
                <a:spcPts val="3200"/>
              </a:spcBef>
              <a:spcAft>
                <a:spcPts val="0"/>
              </a:spcAft>
              <a:buNone/>
              <a:defRPr>
                <a:latin typeface="Google Sans"/>
                <a:ea typeface="Google Sans"/>
                <a:cs typeface="Google Sans"/>
                <a:sym typeface="Google Sans"/>
              </a:defRPr>
            </a:lvl7pPr>
            <a:lvl8pPr lvl="7" rtl="0">
              <a:spcBef>
                <a:spcPts val="3200"/>
              </a:spcBef>
              <a:spcAft>
                <a:spcPts val="0"/>
              </a:spcAft>
              <a:buNone/>
              <a:defRPr>
                <a:latin typeface="Google Sans"/>
                <a:ea typeface="Google Sans"/>
                <a:cs typeface="Google Sans"/>
                <a:sym typeface="Google Sans"/>
              </a:defRPr>
            </a:lvl8pPr>
            <a:lvl9pPr lvl="8" rtl="0">
              <a:spcBef>
                <a:spcPts val="3200"/>
              </a:spcBef>
              <a:spcAft>
                <a:spcPts val="3200"/>
              </a:spcAft>
              <a:buNone/>
              <a:defRPr>
                <a:latin typeface="Google Sans"/>
                <a:ea typeface="Google Sans"/>
                <a:cs typeface="Google Sans"/>
                <a:sym typeface="Google Sans"/>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6" name="Shape 346"/>
        <p:cNvGrpSpPr/>
        <p:nvPr/>
      </p:nvGrpSpPr>
      <p:grpSpPr>
        <a:xfrm>
          <a:off x="0" y="0"/>
          <a:ext cx="0" cy="0"/>
          <a:chOff x="0" y="0"/>
          <a:chExt cx="0" cy="0"/>
        </a:xfrm>
      </p:grpSpPr>
      <p:pic>
        <p:nvPicPr>
          <p:cNvPr id="347" name="Google Shape;347;p78"/>
          <p:cNvPicPr preferRelativeResize="0"/>
          <p:nvPr/>
        </p:nvPicPr>
        <p:blipFill>
          <a:blip r:embed="rId2">
            <a:alphaModFix/>
          </a:blip>
          <a:stretch>
            <a:fillRect/>
          </a:stretch>
        </p:blipFill>
        <p:spPr>
          <a:xfrm>
            <a:off x="14702966" y="0"/>
            <a:ext cx="9681034" cy="13715998"/>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8" name="Shape 348"/>
        <p:cNvGrpSpPr/>
        <p:nvPr/>
      </p:nvGrpSpPr>
      <p:grpSpPr>
        <a:xfrm>
          <a:off x="0" y="0"/>
          <a:ext cx="0" cy="0"/>
          <a:chOff x="0" y="0"/>
          <a:chExt cx="0" cy="0"/>
        </a:xfrm>
      </p:grpSpPr>
      <p:sp>
        <p:nvSpPr>
          <p:cNvPr id="349" name="Google Shape;349;p79"/>
          <p:cNvSpPr txBox="1"/>
          <p:nvPr>
            <p:ph type="title"/>
          </p:nvPr>
        </p:nvSpPr>
        <p:spPr>
          <a:xfrm>
            <a:off x="831200" y="5735600"/>
            <a:ext cx="22721700" cy="2244900"/>
          </a:xfrm>
          <a:prstGeom prst="rect">
            <a:avLst/>
          </a:prstGeom>
        </p:spPr>
        <p:txBody>
          <a:bodyPr anchorCtr="0" anchor="ctr" bIns="243800" lIns="243800" spcFirstLastPara="1" rIns="243800" wrap="square" tIns="243800">
            <a:normAutofit/>
          </a:bodyPr>
          <a:lstStyle>
            <a:lvl1pPr lvl="0" rtl="0" algn="ctr">
              <a:spcBef>
                <a:spcPts val="0"/>
              </a:spcBef>
              <a:spcAft>
                <a:spcPts val="0"/>
              </a:spcAft>
              <a:buSzPts val="9600"/>
              <a:buNone/>
              <a:defRPr sz="9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p:txBody>
      </p:sp>
      <p:sp>
        <p:nvSpPr>
          <p:cNvPr id="350" name="Google Shape;350;p7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1" name="Shape 351"/>
        <p:cNvGrpSpPr/>
        <p:nvPr/>
      </p:nvGrpSpPr>
      <p:grpSpPr>
        <a:xfrm>
          <a:off x="0" y="0"/>
          <a:ext cx="0" cy="0"/>
          <a:chOff x="0" y="0"/>
          <a:chExt cx="0" cy="0"/>
        </a:xfrm>
      </p:grpSpPr>
      <p:sp>
        <p:nvSpPr>
          <p:cNvPr id="352" name="Google Shape;352;p80"/>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
        <p:nvSpPr>
          <p:cNvPr id="353" name="Google Shape;353;p80"/>
          <p:cNvSpPr txBox="1"/>
          <p:nvPr>
            <p:ph idx="1" type="body"/>
          </p:nvPr>
        </p:nvSpPr>
        <p:spPr>
          <a:xfrm>
            <a:off x="831200" y="3073267"/>
            <a:ext cx="22721700" cy="9110400"/>
          </a:xfrm>
          <a:prstGeom prst="rect">
            <a:avLst/>
          </a:prstGeom>
        </p:spPr>
        <p:txBody>
          <a:bodyPr anchorCtr="0" anchor="t" bIns="243800" lIns="243800" spcFirstLastPara="1" rIns="243800" wrap="square" tIns="243800">
            <a:normAutofit/>
          </a:bodyPr>
          <a:lstStyle>
            <a:lvl1pPr indent="-533400" lvl="0" marL="457200" rtl="0">
              <a:spcBef>
                <a:spcPts val="0"/>
              </a:spcBef>
              <a:spcAft>
                <a:spcPts val="0"/>
              </a:spcAft>
              <a:buSzPts val="4800"/>
              <a:buChar char="●"/>
              <a:defRPr/>
            </a:lvl1pPr>
            <a:lvl2pPr indent="-463550" lvl="1" marL="914400" rtl="0">
              <a:spcBef>
                <a:spcPts val="0"/>
              </a:spcBef>
              <a:spcAft>
                <a:spcPts val="0"/>
              </a:spcAft>
              <a:buSzPts val="3700"/>
              <a:buChar char="○"/>
              <a:defRPr/>
            </a:lvl2pPr>
            <a:lvl3pPr indent="-463550" lvl="2" marL="1371600" rtl="0">
              <a:spcBef>
                <a:spcPts val="0"/>
              </a:spcBef>
              <a:spcAft>
                <a:spcPts val="0"/>
              </a:spcAft>
              <a:buSzPts val="3700"/>
              <a:buChar char="■"/>
              <a:defRPr/>
            </a:lvl3pPr>
            <a:lvl4pPr indent="-463550" lvl="3" marL="1828800" rtl="0">
              <a:spcBef>
                <a:spcPts val="0"/>
              </a:spcBef>
              <a:spcAft>
                <a:spcPts val="0"/>
              </a:spcAft>
              <a:buSzPts val="3700"/>
              <a:buChar char="●"/>
              <a:defRPr/>
            </a:lvl4pPr>
            <a:lvl5pPr indent="-463550" lvl="4" marL="2286000" rtl="0">
              <a:spcBef>
                <a:spcPts val="0"/>
              </a:spcBef>
              <a:spcAft>
                <a:spcPts val="0"/>
              </a:spcAft>
              <a:buSzPts val="3700"/>
              <a:buChar char="○"/>
              <a:defRPr/>
            </a:lvl5pPr>
            <a:lvl6pPr indent="-463550" lvl="5" marL="2743200" rtl="0">
              <a:spcBef>
                <a:spcPts val="0"/>
              </a:spcBef>
              <a:spcAft>
                <a:spcPts val="0"/>
              </a:spcAft>
              <a:buSzPts val="3700"/>
              <a:buChar char="■"/>
              <a:defRPr/>
            </a:lvl6pPr>
            <a:lvl7pPr indent="-463550" lvl="6" marL="3200400" rtl="0">
              <a:spcBef>
                <a:spcPts val="0"/>
              </a:spcBef>
              <a:spcAft>
                <a:spcPts val="0"/>
              </a:spcAft>
              <a:buSzPts val="3700"/>
              <a:buChar char="●"/>
              <a:defRPr/>
            </a:lvl7pPr>
            <a:lvl8pPr indent="-463550" lvl="7" marL="3657600" rtl="0">
              <a:spcBef>
                <a:spcPts val="0"/>
              </a:spcBef>
              <a:spcAft>
                <a:spcPts val="0"/>
              </a:spcAft>
              <a:buSzPts val="3700"/>
              <a:buChar char="○"/>
              <a:defRPr/>
            </a:lvl8pPr>
            <a:lvl9pPr indent="-463550" lvl="8" marL="4114800" rtl="0">
              <a:spcBef>
                <a:spcPts val="0"/>
              </a:spcBef>
              <a:spcAft>
                <a:spcPts val="0"/>
              </a:spcAft>
              <a:buSzPts val="3700"/>
              <a:buChar char="■"/>
              <a:defRPr/>
            </a:lvl9pPr>
          </a:lstStyle>
          <a:p/>
        </p:txBody>
      </p:sp>
      <p:sp>
        <p:nvSpPr>
          <p:cNvPr id="354" name="Google Shape;354;p8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5" name="Shape 355"/>
        <p:cNvGrpSpPr/>
        <p:nvPr/>
      </p:nvGrpSpPr>
      <p:grpSpPr>
        <a:xfrm>
          <a:off x="0" y="0"/>
          <a:ext cx="0" cy="0"/>
          <a:chOff x="0" y="0"/>
          <a:chExt cx="0" cy="0"/>
        </a:xfrm>
      </p:grpSpPr>
      <p:sp>
        <p:nvSpPr>
          <p:cNvPr id="356" name="Google Shape;356;p81"/>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
        <p:nvSpPr>
          <p:cNvPr id="357" name="Google Shape;357;p81"/>
          <p:cNvSpPr txBox="1"/>
          <p:nvPr>
            <p:ph idx="1" type="body"/>
          </p:nvPr>
        </p:nvSpPr>
        <p:spPr>
          <a:xfrm>
            <a:off x="831200" y="3073267"/>
            <a:ext cx="10666500" cy="9110400"/>
          </a:xfrm>
          <a:prstGeom prst="rect">
            <a:avLst/>
          </a:prstGeom>
        </p:spPr>
        <p:txBody>
          <a:bodyPr anchorCtr="0" anchor="t" bIns="243800" lIns="243800" spcFirstLastPara="1" rIns="243800" wrap="square" tIns="243800">
            <a:normAutofit/>
          </a:bodyPr>
          <a:lstStyle>
            <a:lvl1pPr indent="-463550" lvl="0" marL="457200" rtl="0">
              <a:spcBef>
                <a:spcPts val="0"/>
              </a:spcBef>
              <a:spcAft>
                <a:spcPts val="0"/>
              </a:spcAft>
              <a:buSzPts val="3700"/>
              <a:buChar char="●"/>
              <a:defRPr sz="37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358" name="Google Shape;358;p81"/>
          <p:cNvSpPr txBox="1"/>
          <p:nvPr>
            <p:ph idx="2" type="body"/>
          </p:nvPr>
        </p:nvSpPr>
        <p:spPr>
          <a:xfrm>
            <a:off x="12886400" y="3073267"/>
            <a:ext cx="10666500" cy="9110400"/>
          </a:xfrm>
          <a:prstGeom prst="rect">
            <a:avLst/>
          </a:prstGeom>
        </p:spPr>
        <p:txBody>
          <a:bodyPr anchorCtr="0" anchor="t" bIns="243800" lIns="243800" spcFirstLastPara="1" rIns="243800" wrap="square" tIns="243800">
            <a:normAutofit/>
          </a:bodyPr>
          <a:lstStyle>
            <a:lvl1pPr indent="-463550" lvl="0" marL="457200" rtl="0">
              <a:spcBef>
                <a:spcPts val="0"/>
              </a:spcBef>
              <a:spcAft>
                <a:spcPts val="0"/>
              </a:spcAft>
              <a:buSzPts val="3700"/>
              <a:buChar char="●"/>
              <a:defRPr sz="37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359" name="Google Shape;359;p8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0" name="Shape 360"/>
        <p:cNvGrpSpPr/>
        <p:nvPr/>
      </p:nvGrpSpPr>
      <p:grpSpPr>
        <a:xfrm>
          <a:off x="0" y="0"/>
          <a:ext cx="0" cy="0"/>
          <a:chOff x="0" y="0"/>
          <a:chExt cx="0" cy="0"/>
        </a:xfrm>
      </p:grpSpPr>
      <p:sp>
        <p:nvSpPr>
          <p:cNvPr id="361" name="Google Shape;361;p82"/>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
        <p:nvSpPr>
          <p:cNvPr id="362" name="Google Shape;362;p8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3" name="Shape 363"/>
        <p:cNvGrpSpPr/>
        <p:nvPr/>
      </p:nvGrpSpPr>
      <p:grpSpPr>
        <a:xfrm>
          <a:off x="0" y="0"/>
          <a:ext cx="0" cy="0"/>
          <a:chOff x="0" y="0"/>
          <a:chExt cx="0" cy="0"/>
        </a:xfrm>
      </p:grpSpPr>
      <p:sp>
        <p:nvSpPr>
          <p:cNvPr id="364" name="Google Shape;364;p83"/>
          <p:cNvSpPr txBox="1"/>
          <p:nvPr>
            <p:ph type="title"/>
          </p:nvPr>
        </p:nvSpPr>
        <p:spPr>
          <a:xfrm>
            <a:off x="831200" y="1481600"/>
            <a:ext cx="7488000" cy="2015100"/>
          </a:xfrm>
          <a:prstGeom prst="rect">
            <a:avLst/>
          </a:prstGeom>
        </p:spPr>
        <p:txBody>
          <a:bodyPr anchorCtr="0" anchor="b" bIns="243800" lIns="243800" spcFirstLastPara="1" rIns="243800" wrap="square" tIns="2438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365" name="Google Shape;365;p83"/>
          <p:cNvSpPr txBox="1"/>
          <p:nvPr>
            <p:ph idx="1" type="body"/>
          </p:nvPr>
        </p:nvSpPr>
        <p:spPr>
          <a:xfrm>
            <a:off x="831200" y="3705600"/>
            <a:ext cx="7488000" cy="8478300"/>
          </a:xfrm>
          <a:prstGeom prst="rect">
            <a:avLst/>
          </a:prstGeom>
        </p:spPr>
        <p:txBody>
          <a:bodyPr anchorCtr="0" anchor="t" bIns="243800" lIns="243800" spcFirstLastPara="1" rIns="243800" wrap="square" tIns="243800">
            <a:normAutofit/>
          </a:bodyPr>
          <a:lstStyle>
            <a:lvl1pPr indent="-431800" lvl="0" marL="457200" rtl="0">
              <a:spcBef>
                <a:spcPts val="0"/>
              </a:spcBef>
              <a:spcAft>
                <a:spcPts val="0"/>
              </a:spcAft>
              <a:buSzPts val="3200"/>
              <a:buChar char="●"/>
              <a:defRPr sz="32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366" name="Google Shape;366;p8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10"/>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
        <p:nvSpPr>
          <p:cNvPr id="34" name="Google Shape;34;p10"/>
          <p:cNvSpPr txBox="1"/>
          <p:nvPr>
            <p:ph idx="1" type="body"/>
          </p:nvPr>
        </p:nvSpPr>
        <p:spPr>
          <a:xfrm>
            <a:off x="831200" y="3073267"/>
            <a:ext cx="22721700" cy="9110400"/>
          </a:xfrm>
          <a:prstGeom prst="rect">
            <a:avLst/>
          </a:prstGeom>
        </p:spPr>
        <p:txBody>
          <a:bodyPr anchorCtr="0" anchor="t" bIns="243800" lIns="243800" spcFirstLastPara="1" rIns="243800" wrap="square" tIns="243800">
            <a:normAutofit/>
          </a:bodyPr>
          <a:lstStyle>
            <a:lvl1pPr indent="-533400" lvl="0" marL="457200" rtl="0">
              <a:spcBef>
                <a:spcPts val="0"/>
              </a:spcBef>
              <a:spcAft>
                <a:spcPts val="0"/>
              </a:spcAft>
              <a:buSzPts val="4800"/>
              <a:buChar char="●"/>
              <a:defRPr/>
            </a:lvl1pPr>
            <a:lvl2pPr indent="-463550" lvl="1" marL="914400" rtl="0">
              <a:spcBef>
                <a:spcPts val="0"/>
              </a:spcBef>
              <a:spcAft>
                <a:spcPts val="0"/>
              </a:spcAft>
              <a:buSzPts val="3700"/>
              <a:buChar char="○"/>
              <a:defRPr/>
            </a:lvl2pPr>
            <a:lvl3pPr indent="-463550" lvl="2" marL="1371600" rtl="0">
              <a:spcBef>
                <a:spcPts val="0"/>
              </a:spcBef>
              <a:spcAft>
                <a:spcPts val="0"/>
              </a:spcAft>
              <a:buSzPts val="3700"/>
              <a:buChar char="■"/>
              <a:defRPr/>
            </a:lvl3pPr>
            <a:lvl4pPr indent="-463550" lvl="3" marL="1828800" rtl="0">
              <a:spcBef>
                <a:spcPts val="0"/>
              </a:spcBef>
              <a:spcAft>
                <a:spcPts val="0"/>
              </a:spcAft>
              <a:buSzPts val="3700"/>
              <a:buChar char="●"/>
              <a:defRPr/>
            </a:lvl4pPr>
            <a:lvl5pPr indent="-463550" lvl="4" marL="2286000" rtl="0">
              <a:spcBef>
                <a:spcPts val="0"/>
              </a:spcBef>
              <a:spcAft>
                <a:spcPts val="0"/>
              </a:spcAft>
              <a:buSzPts val="3700"/>
              <a:buChar char="○"/>
              <a:defRPr/>
            </a:lvl5pPr>
            <a:lvl6pPr indent="-463550" lvl="5" marL="2743200" rtl="0">
              <a:spcBef>
                <a:spcPts val="0"/>
              </a:spcBef>
              <a:spcAft>
                <a:spcPts val="0"/>
              </a:spcAft>
              <a:buSzPts val="3700"/>
              <a:buChar char="■"/>
              <a:defRPr/>
            </a:lvl6pPr>
            <a:lvl7pPr indent="-463550" lvl="6" marL="3200400" rtl="0">
              <a:spcBef>
                <a:spcPts val="0"/>
              </a:spcBef>
              <a:spcAft>
                <a:spcPts val="0"/>
              </a:spcAft>
              <a:buSzPts val="3700"/>
              <a:buChar char="●"/>
              <a:defRPr/>
            </a:lvl7pPr>
            <a:lvl8pPr indent="-463550" lvl="7" marL="3657600" rtl="0">
              <a:spcBef>
                <a:spcPts val="0"/>
              </a:spcBef>
              <a:spcAft>
                <a:spcPts val="0"/>
              </a:spcAft>
              <a:buSzPts val="3700"/>
              <a:buChar char="○"/>
              <a:defRPr/>
            </a:lvl8pPr>
            <a:lvl9pPr indent="-463550" lvl="8" marL="4114800" rtl="0">
              <a:spcBef>
                <a:spcPts val="0"/>
              </a:spcBef>
              <a:spcAft>
                <a:spcPts val="0"/>
              </a:spcAft>
              <a:buSzPts val="3700"/>
              <a:buChar char="■"/>
              <a:defRPr/>
            </a:lvl9pPr>
          </a:lstStyle>
          <a:p/>
        </p:txBody>
      </p:sp>
      <p:sp>
        <p:nvSpPr>
          <p:cNvPr id="35" name="Google Shape;35;p1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7" name="Shape 367"/>
        <p:cNvGrpSpPr/>
        <p:nvPr/>
      </p:nvGrpSpPr>
      <p:grpSpPr>
        <a:xfrm>
          <a:off x="0" y="0"/>
          <a:ext cx="0" cy="0"/>
          <a:chOff x="0" y="0"/>
          <a:chExt cx="0" cy="0"/>
        </a:xfrm>
      </p:grpSpPr>
      <p:sp>
        <p:nvSpPr>
          <p:cNvPr id="368" name="Google Shape;368;p84"/>
          <p:cNvSpPr txBox="1"/>
          <p:nvPr>
            <p:ph type="title"/>
          </p:nvPr>
        </p:nvSpPr>
        <p:spPr>
          <a:xfrm>
            <a:off x="1307333" y="1200400"/>
            <a:ext cx="16980900" cy="10908900"/>
          </a:xfrm>
          <a:prstGeom prst="rect">
            <a:avLst/>
          </a:prstGeom>
        </p:spPr>
        <p:txBody>
          <a:bodyPr anchorCtr="0" anchor="ctr" bIns="243800" lIns="243800" spcFirstLastPara="1" rIns="243800" wrap="square" tIns="243800">
            <a:normAutofit/>
          </a:bodyPr>
          <a:lstStyle>
            <a:lvl1pPr lvl="0" rtl="0">
              <a:spcBef>
                <a:spcPts val="0"/>
              </a:spcBef>
              <a:spcAft>
                <a:spcPts val="0"/>
              </a:spcAft>
              <a:buSzPts val="12800"/>
              <a:buNone/>
              <a:defRPr sz="12800"/>
            </a:lvl1pPr>
            <a:lvl2pPr lvl="1" rtl="0">
              <a:spcBef>
                <a:spcPts val="0"/>
              </a:spcBef>
              <a:spcAft>
                <a:spcPts val="0"/>
              </a:spcAft>
              <a:buSzPts val="12800"/>
              <a:buNone/>
              <a:defRPr sz="12800"/>
            </a:lvl2pPr>
            <a:lvl3pPr lvl="2" rtl="0">
              <a:spcBef>
                <a:spcPts val="0"/>
              </a:spcBef>
              <a:spcAft>
                <a:spcPts val="0"/>
              </a:spcAft>
              <a:buSzPts val="12800"/>
              <a:buNone/>
              <a:defRPr sz="12800"/>
            </a:lvl3pPr>
            <a:lvl4pPr lvl="3" rtl="0">
              <a:spcBef>
                <a:spcPts val="0"/>
              </a:spcBef>
              <a:spcAft>
                <a:spcPts val="0"/>
              </a:spcAft>
              <a:buSzPts val="12800"/>
              <a:buNone/>
              <a:defRPr sz="12800"/>
            </a:lvl4pPr>
            <a:lvl5pPr lvl="4" rtl="0">
              <a:spcBef>
                <a:spcPts val="0"/>
              </a:spcBef>
              <a:spcAft>
                <a:spcPts val="0"/>
              </a:spcAft>
              <a:buSzPts val="12800"/>
              <a:buNone/>
              <a:defRPr sz="12800"/>
            </a:lvl5pPr>
            <a:lvl6pPr lvl="5" rtl="0">
              <a:spcBef>
                <a:spcPts val="0"/>
              </a:spcBef>
              <a:spcAft>
                <a:spcPts val="0"/>
              </a:spcAft>
              <a:buSzPts val="12800"/>
              <a:buNone/>
              <a:defRPr sz="12800"/>
            </a:lvl6pPr>
            <a:lvl7pPr lvl="6" rtl="0">
              <a:spcBef>
                <a:spcPts val="0"/>
              </a:spcBef>
              <a:spcAft>
                <a:spcPts val="0"/>
              </a:spcAft>
              <a:buSzPts val="12800"/>
              <a:buNone/>
              <a:defRPr sz="12800"/>
            </a:lvl7pPr>
            <a:lvl8pPr lvl="7" rtl="0">
              <a:spcBef>
                <a:spcPts val="0"/>
              </a:spcBef>
              <a:spcAft>
                <a:spcPts val="0"/>
              </a:spcAft>
              <a:buSzPts val="12800"/>
              <a:buNone/>
              <a:defRPr sz="12800"/>
            </a:lvl8pPr>
            <a:lvl9pPr lvl="8" rtl="0">
              <a:spcBef>
                <a:spcPts val="0"/>
              </a:spcBef>
              <a:spcAft>
                <a:spcPts val="0"/>
              </a:spcAft>
              <a:buSzPts val="12800"/>
              <a:buNone/>
              <a:defRPr sz="12800"/>
            </a:lvl9pPr>
          </a:lstStyle>
          <a:p/>
        </p:txBody>
      </p:sp>
      <p:sp>
        <p:nvSpPr>
          <p:cNvPr id="369" name="Google Shape;369;p8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0" name="Shape 370"/>
        <p:cNvGrpSpPr/>
        <p:nvPr/>
      </p:nvGrpSpPr>
      <p:grpSpPr>
        <a:xfrm>
          <a:off x="0" y="0"/>
          <a:ext cx="0" cy="0"/>
          <a:chOff x="0" y="0"/>
          <a:chExt cx="0" cy="0"/>
        </a:xfrm>
      </p:grpSpPr>
      <p:sp>
        <p:nvSpPr>
          <p:cNvPr id="371" name="Google Shape;371;p85"/>
          <p:cNvSpPr/>
          <p:nvPr/>
        </p:nvSpPr>
        <p:spPr>
          <a:xfrm>
            <a:off x="12192000" y="-333"/>
            <a:ext cx="12192000" cy="13716000"/>
          </a:xfrm>
          <a:prstGeom prst="rect">
            <a:avLst/>
          </a:prstGeom>
          <a:solidFill>
            <a:schemeClr val="lt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372" name="Google Shape;372;p85"/>
          <p:cNvSpPr txBox="1"/>
          <p:nvPr>
            <p:ph type="title"/>
          </p:nvPr>
        </p:nvSpPr>
        <p:spPr>
          <a:xfrm>
            <a:off x="708000" y="3288467"/>
            <a:ext cx="10787100" cy="3952800"/>
          </a:xfrm>
          <a:prstGeom prst="rect">
            <a:avLst/>
          </a:prstGeom>
        </p:spPr>
        <p:txBody>
          <a:bodyPr anchorCtr="0" anchor="b" bIns="243800" lIns="243800" spcFirstLastPara="1" rIns="243800" wrap="square" tIns="243800">
            <a:normAutofit/>
          </a:bodyPr>
          <a:lstStyle>
            <a:lvl1pPr lvl="0" rtl="0" algn="ctr">
              <a:spcBef>
                <a:spcPts val="0"/>
              </a:spcBef>
              <a:spcAft>
                <a:spcPts val="0"/>
              </a:spcAft>
              <a:buSzPts val="11200"/>
              <a:buNone/>
              <a:defRPr sz="11200"/>
            </a:lvl1pPr>
            <a:lvl2pPr lvl="1" rtl="0" algn="ctr">
              <a:spcBef>
                <a:spcPts val="0"/>
              </a:spcBef>
              <a:spcAft>
                <a:spcPts val="0"/>
              </a:spcAft>
              <a:buSzPts val="11200"/>
              <a:buNone/>
              <a:defRPr sz="11200"/>
            </a:lvl2pPr>
            <a:lvl3pPr lvl="2" rtl="0" algn="ctr">
              <a:spcBef>
                <a:spcPts val="0"/>
              </a:spcBef>
              <a:spcAft>
                <a:spcPts val="0"/>
              </a:spcAft>
              <a:buSzPts val="11200"/>
              <a:buNone/>
              <a:defRPr sz="11200"/>
            </a:lvl3pPr>
            <a:lvl4pPr lvl="3" rtl="0" algn="ctr">
              <a:spcBef>
                <a:spcPts val="0"/>
              </a:spcBef>
              <a:spcAft>
                <a:spcPts val="0"/>
              </a:spcAft>
              <a:buSzPts val="11200"/>
              <a:buNone/>
              <a:defRPr sz="11200"/>
            </a:lvl4pPr>
            <a:lvl5pPr lvl="4" rtl="0" algn="ctr">
              <a:spcBef>
                <a:spcPts val="0"/>
              </a:spcBef>
              <a:spcAft>
                <a:spcPts val="0"/>
              </a:spcAft>
              <a:buSzPts val="11200"/>
              <a:buNone/>
              <a:defRPr sz="11200"/>
            </a:lvl5pPr>
            <a:lvl6pPr lvl="5" rtl="0" algn="ctr">
              <a:spcBef>
                <a:spcPts val="0"/>
              </a:spcBef>
              <a:spcAft>
                <a:spcPts val="0"/>
              </a:spcAft>
              <a:buSzPts val="11200"/>
              <a:buNone/>
              <a:defRPr sz="11200"/>
            </a:lvl6pPr>
            <a:lvl7pPr lvl="6" rtl="0" algn="ctr">
              <a:spcBef>
                <a:spcPts val="0"/>
              </a:spcBef>
              <a:spcAft>
                <a:spcPts val="0"/>
              </a:spcAft>
              <a:buSzPts val="11200"/>
              <a:buNone/>
              <a:defRPr sz="11200"/>
            </a:lvl7pPr>
            <a:lvl8pPr lvl="7" rtl="0" algn="ctr">
              <a:spcBef>
                <a:spcPts val="0"/>
              </a:spcBef>
              <a:spcAft>
                <a:spcPts val="0"/>
              </a:spcAft>
              <a:buSzPts val="11200"/>
              <a:buNone/>
              <a:defRPr sz="11200"/>
            </a:lvl8pPr>
            <a:lvl9pPr lvl="8" rtl="0" algn="ctr">
              <a:spcBef>
                <a:spcPts val="0"/>
              </a:spcBef>
              <a:spcAft>
                <a:spcPts val="0"/>
              </a:spcAft>
              <a:buSzPts val="11200"/>
              <a:buNone/>
              <a:defRPr sz="11200"/>
            </a:lvl9pPr>
          </a:lstStyle>
          <a:p/>
        </p:txBody>
      </p:sp>
      <p:sp>
        <p:nvSpPr>
          <p:cNvPr id="373" name="Google Shape;373;p85"/>
          <p:cNvSpPr txBox="1"/>
          <p:nvPr>
            <p:ph idx="1" type="subTitle"/>
          </p:nvPr>
        </p:nvSpPr>
        <p:spPr>
          <a:xfrm>
            <a:off x="708000" y="7474867"/>
            <a:ext cx="10787100" cy="3293700"/>
          </a:xfrm>
          <a:prstGeom prst="rect">
            <a:avLst/>
          </a:prstGeom>
        </p:spPr>
        <p:txBody>
          <a:bodyPr anchorCtr="0" anchor="t" bIns="243800" lIns="243800" spcFirstLastPara="1" rIns="243800" wrap="square" tIns="24380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374" name="Google Shape;374;p85"/>
          <p:cNvSpPr txBox="1"/>
          <p:nvPr>
            <p:ph idx="2" type="body"/>
          </p:nvPr>
        </p:nvSpPr>
        <p:spPr>
          <a:xfrm>
            <a:off x="13172000" y="1930867"/>
            <a:ext cx="10232100" cy="9853500"/>
          </a:xfrm>
          <a:prstGeom prst="rect">
            <a:avLst/>
          </a:prstGeom>
        </p:spPr>
        <p:txBody>
          <a:bodyPr anchorCtr="0" anchor="ctr" bIns="243800" lIns="243800" spcFirstLastPara="1" rIns="243800" wrap="square" tIns="243800">
            <a:normAutofit/>
          </a:bodyPr>
          <a:lstStyle>
            <a:lvl1pPr indent="-533400" lvl="0" marL="457200" rtl="0">
              <a:spcBef>
                <a:spcPts val="0"/>
              </a:spcBef>
              <a:spcAft>
                <a:spcPts val="0"/>
              </a:spcAft>
              <a:buSzPts val="4800"/>
              <a:buChar char="●"/>
              <a:defRPr/>
            </a:lvl1pPr>
            <a:lvl2pPr indent="-463550" lvl="1" marL="914400" rtl="0">
              <a:spcBef>
                <a:spcPts val="0"/>
              </a:spcBef>
              <a:spcAft>
                <a:spcPts val="0"/>
              </a:spcAft>
              <a:buSzPts val="3700"/>
              <a:buChar char="○"/>
              <a:defRPr/>
            </a:lvl2pPr>
            <a:lvl3pPr indent="-463550" lvl="2" marL="1371600" rtl="0">
              <a:spcBef>
                <a:spcPts val="0"/>
              </a:spcBef>
              <a:spcAft>
                <a:spcPts val="0"/>
              </a:spcAft>
              <a:buSzPts val="3700"/>
              <a:buChar char="■"/>
              <a:defRPr/>
            </a:lvl3pPr>
            <a:lvl4pPr indent="-463550" lvl="3" marL="1828800" rtl="0">
              <a:spcBef>
                <a:spcPts val="0"/>
              </a:spcBef>
              <a:spcAft>
                <a:spcPts val="0"/>
              </a:spcAft>
              <a:buSzPts val="3700"/>
              <a:buChar char="●"/>
              <a:defRPr/>
            </a:lvl4pPr>
            <a:lvl5pPr indent="-463550" lvl="4" marL="2286000" rtl="0">
              <a:spcBef>
                <a:spcPts val="0"/>
              </a:spcBef>
              <a:spcAft>
                <a:spcPts val="0"/>
              </a:spcAft>
              <a:buSzPts val="3700"/>
              <a:buChar char="○"/>
              <a:defRPr/>
            </a:lvl5pPr>
            <a:lvl6pPr indent="-463550" lvl="5" marL="2743200" rtl="0">
              <a:spcBef>
                <a:spcPts val="0"/>
              </a:spcBef>
              <a:spcAft>
                <a:spcPts val="0"/>
              </a:spcAft>
              <a:buSzPts val="3700"/>
              <a:buChar char="■"/>
              <a:defRPr/>
            </a:lvl6pPr>
            <a:lvl7pPr indent="-463550" lvl="6" marL="3200400" rtl="0">
              <a:spcBef>
                <a:spcPts val="0"/>
              </a:spcBef>
              <a:spcAft>
                <a:spcPts val="0"/>
              </a:spcAft>
              <a:buSzPts val="3700"/>
              <a:buChar char="●"/>
              <a:defRPr/>
            </a:lvl7pPr>
            <a:lvl8pPr indent="-463550" lvl="7" marL="3657600" rtl="0">
              <a:spcBef>
                <a:spcPts val="0"/>
              </a:spcBef>
              <a:spcAft>
                <a:spcPts val="0"/>
              </a:spcAft>
              <a:buSzPts val="3700"/>
              <a:buChar char="○"/>
              <a:defRPr/>
            </a:lvl8pPr>
            <a:lvl9pPr indent="-463550" lvl="8" marL="4114800" rtl="0">
              <a:spcBef>
                <a:spcPts val="0"/>
              </a:spcBef>
              <a:spcAft>
                <a:spcPts val="0"/>
              </a:spcAft>
              <a:buSzPts val="3700"/>
              <a:buChar char="■"/>
              <a:defRPr/>
            </a:lvl9pPr>
          </a:lstStyle>
          <a:p/>
        </p:txBody>
      </p:sp>
      <p:sp>
        <p:nvSpPr>
          <p:cNvPr id="375" name="Google Shape;375;p8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6" name="Shape 376"/>
        <p:cNvGrpSpPr/>
        <p:nvPr/>
      </p:nvGrpSpPr>
      <p:grpSpPr>
        <a:xfrm>
          <a:off x="0" y="0"/>
          <a:ext cx="0" cy="0"/>
          <a:chOff x="0" y="0"/>
          <a:chExt cx="0" cy="0"/>
        </a:xfrm>
      </p:grpSpPr>
      <p:sp>
        <p:nvSpPr>
          <p:cNvPr id="377" name="Google Shape;377;p86"/>
          <p:cNvSpPr txBox="1"/>
          <p:nvPr>
            <p:ph idx="1" type="body"/>
          </p:nvPr>
        </p:nvSpPr>
        <p:spPr>
          <a:xfrm>
            <a:off x="831200" y="11281533"/>
            <a:ext cx="15996900" cy="1613700"/>
          </a:xfrm>
          <a:prstGeom prst="rect">
            <a:avLst/>
          </a:prstGeom>
        </p:spPr>
        <p:txBody>
          <a:bodyPr anchorCtr="0" anchor="ctr" bIns="243800" lIns="243800" spcFirstLastPara="1" rIns="243800" wrap="square" tIns="243800">
            <a:normAutofit/>
          </a:bodyPr>
          <a:lstStyle>
            <a:lvl1pPr indent="-228600" lvl="0" marL="457200" rtl="0">
              <a:lnSpc>
                <a:spcPct val="100000"/>
              </a:lnSpc>
              <a:spcBef>
                <a:spcPts val="0"/>
              </a:spcBef>
              <a:spcAft>
                <a:spcPts val="0"/>
              </a:spcAft>
              <a:buSzPts val="4800"/>
              <a:buNone/>
              <a:defRPr/>
            </a:lvl1pPr>
          </a:lstStyle>
          <a:p/>
        </p:txBody>
      </p:sp>
      <p:sp>
        <p:nvSpPr>
          <p:cNvPr id="378" name="Google Shape;378;p8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9" name="Shape 379"/>
        <p:cNvGrpSpPr/>
        <p:nvPr/>
      </p:nvGrpSpPr>
      <p:grpSpPr>
        <a:xfrm>
          <a:off x="0" y="0"/>
          <a:ext cx="0" cy="0"/>
          <a:chOff x="0" y="0"/>
          <a:chExt cx="0" cy="0"/>
        </a:xfrm>
      </p:grpSpPr>
      <p:sp>
        <p:nvSpPr>
          <p:cNvPr id="380" name="Google Shape;380;p87"/>
          <p:cNvSpPr txBox="1"/>
          <p:nvPr>
            <p:ph hasCustomPrompt="1" type="title"/>
          </p:nvPr>
        </p:nvSpPr>
        <p:spPr>
          <a:xfrm>
            <a:off x="831200" y="2949667"/>
            <a:ext cx="22721700" cy="5235900"/>
          </a:xfrm>
          <a:prstGeom prst="rect">
            <a:avLst/>
          </a:prstGeom>
        </p:spPr>
        <p:txBody>
          <a:bodyPr anchorCtr="0" anchor="b" bIns="243800" lIns="243800" spcFirstLastPara="1" rIns="243800" wrap="square" tIns="243800">
            <a:normAutofit/>
          </a:bodyPr>
          <a:lstStyle>
            <a:lvl1pPr lvl="0" rtl="0" algn="ctr">
              <a:spcBef>
                <a:spcPts val="0"/>
              </a:spcBef>
              <a:spcAft>
                <a:spcPts val="0"/>
              </a:spcAft>
              <a:buSzPts val="32000"/>
              <a:buNone/>
              <a:defRPr sz="32000"/>
            </a:lvl1pPr>
            <a:lvl2pPr lvl="1" rtl="0" algn="ctr">
              <a:spcBef>
                <a:spcPts val="0"/>
              </a:spcBef>
              <a:spcAft>
                <a:spcPts val="0"/>
              </a:spcAft>
              <a:buSzPts val="32000"/>
              <a:buNone/>
              <a:defRPr sz="32000"/>
            </a:lvl2pPr>
            <a:lvl3pPr lvl="2" rtl="0" algn="ctr">
              <a:spcBef>
                <a:spcPts val="0"/>
              </a:spcBef>
              <a:spcAft>
                <a:spcPts val="0"/>
              </a:spcAft>
              <a:buSzPts val="32000"/>
              <a:buNone/>
              <a:defRPr sz="32000"/>
            </a:lvl3pPr>
            <a:lvl4pPr lvl="3" rtl="0" algn="ctr">
              <a:spcBef>
                <a:spcPts val="0"/>
              </a:spcBef>
              <a:spcAft>
                <a:spcPts val="0"/>
              </a:spcAft>
              <a:buSzPts val="32000"/>
              <a:buNone/>
              <a:defRPr sz="32000"/>
            </a:lvl4pPr>
            <a:lvl5pPr lvl="4" rtl="0" algn="ctr">
              <a:spcBef>
                <a:spcPts val="0"/>
              </a:spcBef>
              <a:spcAft>
                <a:spcPts val="0"/>
              </a:spcAft>
              <a:buSzPts val="32000"/>
              <a:buNone/>
              <a:defRPr sz="32000"/>
            </a:lvl5pPr>
            <a:lvl6pPr lvl="5" rtl="0" algn="ctr">
              <a:spcBef>
                <a:spcPts val="0"/>
              </a:spcBef>
              <a:spcAft>
                <a:spcPts val="0"/>
              </a:spcAft>
              <a:buSzPts val="32000"/>
              <a:buNone/>
              <a:defRPr sz="32000"/>
            </a:lvl6pPr>
            <a:lvl7pPr lvl="6" rtl="0" algn="ctr">
              <a:spcBef>
                <a:spcPts val="0"/>
              </a:spcBef>
              <a:spcAft>
                <a:spcPts val="0"/>
              </a:spcAft>
              <a:buSzPts val="32000"/>
              <a:buNone/>
              <a:defRPr sz="32000"/>
            </a:lvl7pPr>
            <a:lvl8pPr lvl="7" rtl="0" algn="ctr">
              <a:spcBef>
                <a:spcPts val="0"/>
              </a:spcBef>
              <a:spcAft>
                <a:spcPts val="0"/>
              </a:spcAft>
              <a:buSzPts val="32000"/>
              <a:buNone/>
              <a:defRPr sz="32000"/>
            </a:lvl8pPr>
            <a:lvl9pPr lvl="8" rtl="0" algn="ctr">
              <a:spcBef>
                <a:spcPts val="0"/>
              </a:spcBef>
              <a:spcAft>
                <a:spcPts val="0"/>
              </a:spcAft>
              <a:buSzPts val="32000"/>
              <a:buNone/>
              <a:defRPr sz="32000"/>
            </a:lvl9pPr>
          </a:lstStyle>
          <a:p>
            <a:r>
              <a:t>xx%</a:t>
            </a:r>
          </a:p>
        </p:txBody>
      </p:sp>
      <p:sp>
        <p:nvSpPr>
          <p:cNvPr id="381" name="Google Shape;381;p87"/>
          <p:cNvSpPr txBox="1"/>
          <p:nvPr>
            <p:ph idx="1" type="body"/>
          </p:nvPr>
        </p:nvSpPr>
        <p:spPr>
          <a:xfrm>
            <a:off x="831200" y="8405933"/>
            <a:ext cx="22721700" cy="3468900"/>
          </a:xfrm>
          <a:prstGeom prst="rect">
            <a:avLst/>
          </a:prstGeom>
        </p:spPr>
        <p:txBody>
          <a:bodyPr anchorCtr="0" anchor="t" bIns="243800" lIns="243800" spcFirstLastPara="1" rIns="243800" wrap="square" tIns="243800">
            <a:normAutofit/>
          </a:bodyPr>
          <a:lstStyle>
            <a:lvl1pPr indent="-533400" lvl="0" marL="457200" rtl="0" algn="ctr">
              <a:spcBef>
                <a:spcPts val="0"/>
              </a:spcBef>
              <a:spcAft>
                <a:spcPts val="0"/>
              </a:spcAft>
              <a:buSzPts val="4800"/>
              <a:buChar char="●"/>
              <a:defRPr/>
            </a:lvl1pPr>
            <a:lvl2pPr indent="-463550" lvl="1" marL="914400" rtl="0" algn="ctr">
              <a:spcBef>
                <a:spcPts val="0"/>
              </a:spcBef>
              <a:spcAft>
                <a:spcPts val="0"/>
              </a:spcAft>
              <a:buSzPts val="3700"/>
              <a:buChar char="○"/>
              <a:defRPr/>
            </a:lvl2pPr>
            <a:lvl3pPr indent="-463550" lvl="2" marL="1371600" rtl="0" algn="ctr">
              <a:spcBef>
                <a:spcPts val="0"/>
              </a:spcBef>
              <a:spcAft>
                <a:spcPts val="0"/>
              </a:spcAft>
              <a:buSzPts val="3700"/>
              <a:buChar char="■"/>
              <a:defRPr/>
            </a:lvl3pPr>
            <a:lvl4pPr indent="-463550" lvl="3" marL="1828800" rtl="0" algn="ctr">
              <a:spcBef>
                <a:spcPts val="0"/>
              </a:spcBef>
              <a:spcAft>
                <a:spcPts val="0"/>
              </a:spcAft>
              <a:buSzPts val="3700"/>
              <a:buChar char="●"/>
              <a:defRPr/>
            </a:lvl4pPr>
            <a:lvl5pPr indent="-463550" lvl="4" marL="2286000" rtl="0" algn="ctr">
              <a:spcBef>
                <a:spcPts val="0"/>
              </a:spcBef>
              <a:spcAft>
                <a:spcPts val="0"/>
              </a:spcAft>
              <a:buSzPts val="3700"/>
              <a:buChar char="○"/>
              <a:defRPr/>
            </a:lvl5pPr>
            <a:lvl6pPr indent="-463550" lvl="5" marL="2743200" rtl="0" algn="ctr">
              <a:spcBef>
                <a:spcPts val="0"/>
              </a:spcBef>
              <a:spcAft>
                <a:spcPts val="0"/>
              </a:spcAft>
              <a:buSzPts val="3700"/>
              <a:buChar char="■"/>
              <a:defRPr/>
            </a:lvl6pPr>
            <a:lvl7pPr indent="-463550" lvl="6" marL="3200400" rtl="0" algn="ctr">
              <a:spcBef>
                <a:spcPts val="0"/>
              </a:spcBef>
              <a:spcAft>
                <a:spcPts val="0"/>
              </a:spcAft>
              <a:buSzPts val="3700"/>
              <a:buChar char="●"/>
              <a:defRPr/>
            </a:lvl7pPr>
            <a:lvl8pPr indent="-463550" lvl="7" marL="3657600" rtl="0" algn="ctr">
              <a:spcBef>
                <a:spcPts val="0"/>
              </a:spcBef>
              <a:spcAft>
                <a:spcPts val="0"/>
              </a:spcAft>
              <a:buSzPts val="3700"/>
              <a:buChar char="○"/>
              <a:defRPr/>
            </a:lvl8pPr>
            <a:lvl9pPr indent="-463550" lvl="8" marL="4114800" rtl="0" algn="ctr">
              <a:spcBef>
                <a:spcPts val="0"/>
              </a:spcBef>
              <a:spcAft>
                <a:spcPts val="0"/>
              </a:spcAft>
              <a:buSzPts val="3700"/>
              <a:buChar char="■"/>
              <a:defRPr/>
            </a:lvl9pPr>
          </a:lstStyle>
          <a:p/>
        </p:txBody>
      </p:sp>
      <p:sp>
        <p:nvSpPr>
          <p:cNvPr id="382" name="Google Shape;382;p8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3" name="Shape 383"/>
        <p:cNvGrpSpPr/>
        <p:nvPr/>
      </p:nvGrpSpPr>
      <p:grpSpPr>
        <a:xfrm>
          <a:off x="0" y="0"/>
          <a:ext cx="0" cy="0"/>
          <a:chOff x="0" y="0"/>
          <a:chExt cx="0" cy="0"/>
        </a:xfrm>
      </p:grpSpPr>
      <p:sp>
        <p:nvSpPr>
          <p:cNvPr id="384" name="Google Shape;384;p8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d Footer 1" showMasterSp="0">
  <p:cSld name="Blank Red Footer_1">
    <p:bg>
      <p:bgPr>
        <a:solidFill>
          <a:srgbClr val="FFFFFF"/>
        </a:solidFill>
      </p:bgPr>
    </p:bg>
    <p:spTree>
      <p:nvGrpSpPr>
        <p:cNvPr id="385" name="Shape 385"/>
        <p:cNvGrpSpPr/>
        <p:nvPr/>
      </p:nvGrpSpPr>
      <p:grpSpPr>
        <a:xfrm>
          <a:off x="0" y="0"/>
          <a:ext cx="0" cy="0"/>
          <a:chOff x="0" y="0"/>
          <a:chExt cx="0" cy="0"/>
        </a:xfrm>
      </p:grpSpPr>
      <p:sp>
        <p:nvSpPr>
          <p:cNvPr id="386" name="Google Shape;386;p89"/>
          <p:cNvSpPr/>
          <p:nvPr/>
        </p:nvSpPr>
        <p:spPr>
          <a:xfrm>
            <a:off x="21159202" y="583399"/>
            <a:ext cx="3224700" cy="728700"/>
          </a:xfrm>
          <a:prstGeom prst="rect">
            <a:avLst/>
          </a:prstGeom>
          <a:noFill/>
          <a:ln>
            <a:noFill/>
          </a:ln>
        </p:spPr>
        <p:txBody>
          <a:bodyPr anchorCtr="0" anchor="t" bIns="243800" lIns="243800" spcFirstLastPara="1" rIns="243800" wrap="square" tIns="243800">
            <a:noAutofit/>
          </a:bodyPr>
          <a:lstStyle/>
          <a:p>
            <a:pPr indent="0" lvl="0" marL="0" marR="0" rtl="0" algn="l">
              <a:lnSpc>
                <a:spcPct val="100000"/>
              </a:lnSpc>
              <a:spcBef>
                <a:spcPts val="0"/>
              </a:spcBef>
              <a:spcAft>
                <a:spcPts val="0"/>
              </a:spcAft>
              <a:buClr>
                <a:srgbClr val="D9D9D9"/>
              </a:buClr>
              <a:buFont typeface="Roboto"/>
              <a:buNone/>
            </a:pPr>
            <a:r>
              <a:rPr b="0" i="0" lang="en-US" sz="1600" u="none" cap="none" strike="noStrike">
                <a:solidFill>
                  <a:srgbClr val="D9D9D9"/>
                </a:solidFill>
                <a:latin typeface="Roboto"/>
                <a:ea typeface="Roboto"/>
                <a:cs typeface="Roboto"/>
                <a:sym typeface="Roboto"/>
              </a:rPr>
              <a:t>Proprietary + Confidential</a:t>
            </a:r>
            <a:endParaRPr sz="1300"/>
          </a:p>
        </p:txBody>
      </p:sp>
      <p:pic>
        <p:nvPicPr>
          <p:cNvPr id="387" name="Google Shape;387;p89"/>
          <p:cNvPicPr preferRelativeResize="0"/>
          <p:nvPr/>
        </p:nvPicPr>
        <p:blipFill rotWithShape="1">
          <a:blip r:embed="rId2">
            <a:alphaModFix/>
          </a:blip>
          <a:srcRect b="4816" l="0" r="-95503" t="4816"/>
          <a:stretch/>
        </p:blipFill>
        <p:spPr>
          <a:xfrm>
            <a:off x="0" y="0"/>
            <a:ext cx="24383999" cy="4768551"/>
          </a:xfrm>
          <a:prstGeom prst="rect">
            <a:avLst/>
          </a:prstGeom>
          <a:noFill/>
          <a:ln>
            <a:noFill/>
          </a:ln>
        </p:spPr>
      </p:pic>
      <p:sp>
        <p:nvSpPr>
          <p:cNvPr id="388" name="Google Shape;388;p89"/>
          <p:cNvSpPr txBox="1"/>
          <p:nvPr>
            <p:ph type="title"/>
          </p:nvPr>
        </p:nvSpPr>
        <p:spPr>
          <a:xfrm>
            <a:off x="2155850" y="6855075"/>
            <a:ext cx="12287100" cy="3445500"/>
          </a:xfrm>
          <a:prstGeom prst="rect">
            <a:avLst/>
          </a:prstGeom>
        </p:spPr>
        <p:txBody>
          <a:bodyPr anchorCtr="0" anchor="t" bIns="243800" lIns="243800" spcFirstLastPara="1" rIns="243800" wrap="square" tIns="243800">
            <a:normAutofit/>
          </a:bodyPr>
          <a:lstStyle>
            <a:lvl1pPr lvl="0" rtl="0">
              <a:spcBef>
                <a:spcPts val="0"/>
              </a:spcBef>
              <a:spcAft>
                <a:spcPts val="0"/>
              </a:spcAft>
              <a:buNone/>
              <a:defRPr sz="10100">
                <a:solidFill>
                  <a:srgbClr val="202124"/>
                </a:solidFill>
                <a:latin typeface="Google Sans Medium"/>
                <a:ea typeface="Google Sans Medium"/>
                <a:cs typeface="Google Sans Medium"/>
                <a:sym typeface="Google Sans Medium"/>
              </a:defRPr>
            </a:lvl1pPr>
            <a:lvl2pPr lvl="1" rtl="0">
              <a:spcBef>
                <a:spcPts val="0"/>
              </a:spcBef>
              <a:spcAft>
                <a:spcPts val="0"/>
              </a:spcAft>
              <a:buNone/>
              <a:defRPr>
                <a:solidFill>
                  <a:srgbClr val="4285F4"/>
                </a:solidFill>
              </a:defRPr>
            </a:lvl2pPr>
            <a:lvl3pPr lvl="2" rtl="0">
              <a:spcBef>
                <a:spcPts val="0"/>
              </a:spcBef>
              <a:spcAft>
                <a:spcPts val="0"/>
              </a:spcAft>
              <a:buNone/>
              <a:defRPr>
                <a:solidFill>
                  <a:srgbClr val="4285F4"/>
                </a:solidFill>
              </a:defRPr>
            </a:lvl3pPr>
            <a:lvl4pPr lvl="3" rtl="0">
              <a:spcBef>
                <a:spcPts val="0"/>
              </a:spcBef>
              <a:spcAft>
                <a:spcPts val="0"/>
              </a:spcAft>
              <a:buNone/>
              <a:defRPr>
                <a:solidFill>
                  <a:srgbClr val="4285F4"/>
                </a:solidFill>
              </a:defRPr>
            </a:lvl4pPr>
            <a:lvl5pPr lvl="4" rtl="0">
              <a:spcBef>
                <a:spcPts val="0"/>
              </a:spcBef>
              <a:spcAft>
                <a:spcPts val="0"/>
              </a:spcAft>
              <a:buNone/>
              <a:defRPr>
                <a:solidFill>
                  <a:srgbClr val="4285F4"/>
                </a:solidFill>
              </a:defRPr>
            </a:lvl5pPr>
            <a:lvl6pPr lvl="5" rtl="0">
              <a:spcBef>
                <a:spcPts val="0"/>
              </a:spcBef>
              <a:spcAft>
                <a:spcPts val="0"/>
              </a:spcAft>
              <a:buNone/>
              <a:defRPr>
                <a:solidFill>
                  <a:srgbClr val="4285F4"/>
                </a:solidFill>
              </a:defRPr>
            </a:lvl6pPr>
            <a:lvl7pPr lvl="6" rtl="0">
              <a:spcBef>
                <a:spcPts val="0"/>
              </a:spcBef>
              <a:spcAft>
                <a:spcPts val="0"/>
              </a:spcAft>
              <a:buNone/>
              <a:defRPr>
                <a:solidFill>
                  <a:srgbClr val="4285F4"/>
                </a:solidFill>
              </a:defRPr>
            </a:lvl7pPr>
            <a:lvl8pPr lvl="7" rtl="0">
              <a:spcBef>
                <a:spcPts val="0"/>
              </a:spcBef>
              <a:spcAft>
                <a:spcPts val="0"/>
              </a:spcAft>
              <a:buNone/>
              <a:defRPr>
                <a:solidFill>
                  <a:srgbClr val="4285F4"/>
                </a:solidFill>
              </a:defRPr>
            </a:lvl8pPr>
            <a:lvl9pPr lvl="8" rtl="0">
              <a:spcBef>
                <a:spcPts val="0"/>
              </a:spcBef>
              <a:spcAft>
                <a:spcPts val="0"/>
              </a:spcAft>
              <a:buNone/>
              <a:defRPr>
                <a:solidFill>
                  <a:srgbClr val="4285F4"/>
                </a:solidFill>
              </a:defRPr>
            </a:lvl9pPr>
          </a:lstStyle>
          <a:p/>
        </p:txBody>
      </p:sp>
      <p:sp>
        <p:nvSpPr>
          <p:cNvPr id="389" name="Google Shape;389;p89"/>
          <p:cNvSpPr txBox="1"/>
          <p:nvPr>
            <p:ph idx="2" type="title"/>
          </p:nvPr>
        </p:nvSpPr>
        <p:spPr>
          <a:xfrm>
            <a:off x="2155854" y="10300577"/>
            <a:ext cx="11988000" cy="1088700"/>
          </a:xfrm>
          <a:prstGeom prst="rect">
            <a:avLst/>
          </a:prstGeom>
        </p:spPr>
        <p:txBody>
          <a:bodyPr anchorCtr="0" anchor="t" bIns="243800" lIns="243800" spcFirstLastPara="1" rIns="243800" wrap="square" tIns="243800">
            <a:normAutofit/>
          </a:bodyPr>
          <a:lstStyle>
            <a:lvl1pPr lvl="0" rtl="0">
              <a:lnSpc>
                <a:spcPct val="125000"/>
              </a:lnSpc>
              <a:spcBef>
                <a:spcPts val="0"/>
              </a:spcBef>
              <a:spcAft>
                <a:spcPts val="0"/>
              </a:spcAft>
              <a:buNone/>
              <a:defRPr sz="4000">
                <a:solidFill>
                  <a:srgbClr val="202124"/>
                </a:solidFill>
              </a:defRPr>
            </a:lvl1pPr>
            <a:lvl2pPr lvl="1" rtl="0">
              <a:spcBef>
                <a:spcPts val="0"/>
              </a:spcBef>
              <a:spcAft>
                <a:spcPts val="0"/>
              </a:spcAft>
              <a:buNone/>
              <a:defRPr sz="4000">
                <a:solidFill>
                  <a:srgbClr val="202124"/>
                </a:solidFill>
              </a:defRPr>
            </a:lvl2pPr>
            <a:lvl3pPr lvl="2" rtl="0">
              <a:spcBef>
                <a:spcPts val="0"/>
              </a:spcBef>
              <a:spcAft>
                <a:spcPts val="0"/>
              </a:spcAft>
              <a:buNone/>
              <a:defRPr sz="4000">
                <a:solidFill>
                  <a:srgbClr val="202124"/>
                </a:solidFill>
              </a:defRPr>
            </a:lvl3pPr>
            <a:lvl4pPr lvl="3" rtl="0">
              <a:spcBef>
                <a:spcPts val="0"/>
              </a:spcBef>
              <a:spcAft>
                <a:spcPts val="0"/>
              </a:spcAft>
              <a:buNone/>
              <a:defRPr sz="4000">
                <a:solidFill>
                  <a:srgbClr val="202124"/>
                </a:solidFill>
              </a:defRPr>
            </a:lvl4pPr>
            <a:lvl5pPr lvl="4" rtl="0">
              <a:spcBef>
                <a:spcPts val="0"/>
              </a:spcBef>
              <a:spcAft>
                <a:spcPts val="0"/>
              </a:spcAft>
              <a:buNone/>
              <a:defRPr sz="4000">
                <a:solidFill>
                  <a:srgbClr val="202124"/>
                </a:solidFill>
              </a:defRPr>
            </a:lvl5pPr>
            <a:lvl6pPr lvl="5" rtl="0">
              <a:spcBef>
                <a:spcPts val="0"/>
              </a:spcBef>
              <a:spcAft>
                <a:spcPts val="0"/>
              </a:spcAft>
              <a:buNone/>
              <a:defRPr sz="4000">
                <a:solidFill>
                  <a:srgbClr val="202124"/>
                </a:solidFill>
              </a:defRPr>
            </a:lvl6pPr>
            <a:lvl7pPr lvl="6" rtl="0">
              <a:spcBef>
                <a:spcPts val="0"/>
              </a:spcBef>
              <a:spcAft>
                <a:spcPts val="0"/>
              </a:spcAft>
              <a:buNone/>
              <a:defRPr sz="4000">
                <a:solidFill>
                  <a:srgbClr val="202124"/>
                </a:solidFill>
              </a:defRPr>
            </a:lvl7pPr>
            <a:lvl8pPr lvl="7" rtl="0">
              <a:spcBef>
                <a:spcPts val="0"/>
              </a:spcBef>
              <a:spcAft>
                <a:spcPts val="0"/>
              </a:spcAft>
              <a:buNone/>
              <a:defRPr sz="4000">
                <a:solidFill>
                  <a:srgbClr val="202124"/>
                </a:solidFill>
              </a:defRPr>
            </a:lvl8pPr>
            <a:lvl9pPr lvl="8" rtl="0">
              <a:spcBef>
                <a:spcPts val="0"/>
              </a:spcBef>
              <a:spcAft>
                <a:spcPts val="0"/>
              </a:spcAft>
              <a:buNone/>
              <a:defRPr sz="4000">
                <a:solidFill>
                  <a:srgbClr val="202124"/>
                </a:solidFill>
              </a:defRPr>
            </a:lvl9pPr>
          </a:lstStyle>
          <a:p/>
        </p:txBody>
      </p:sp>
      <p:sp>
        <p:nvSpPr>
          <p:cNvPr id="390" name="Google Shape;390;p89"/>
          <p:cNvSpPr txBox="1"/>
          <p:nvPr>
            <p:ph idx="3" type="title"/>
          </p:nvPr>
        </p:nvSpPr>
        <p:spPr>
          <a:xfrm>
            <a:off x="3831078" y="12063725"/>
            <a:ext cx="4184100" cy="1278300"/>
          </a:xfrm>
          <a:prstGeom prst="rect">
            <a:avLst/>
          </a:prstGeom>
        </p:spPr>
        <p:txBody>
          <a:bodyPr anchorCtr="0" anchor="t" bIns="243800" lIns="243800" spcFirstLastPara="1" rIns="243800" wrap="square" tIns="243800">
            <a:normAutofit/>
          </a:bodyPr>
          <a:lstStyle>
            <a:lvl1pPr lvl="0" rtl="0">
              <a:lnSpc>
                <a:spcPct val="125000"/>
              </a:lnSpc>
              <a:spcBef>
                <a:spcPts val="0"/>
              </a:spcBef>
              <a:spcAft>
                <a:spcPts val="0"/>
              </a:spcAft>
              <a:buNone/>
              <a:defRPr sz="2100">
                <a:solidFill>
                  <a:srgbClr val="202124"/>
                </a:solidFill>
              </a:defRPr>
            </a:lvl1pPr>
            <a:lvl2pPr lvl="1" rtl="0">
              <a:spcBef>
                <a:spcPts val="0"/>
              </a:spcBef>
              <a:spcAft>
                <a:spcPts val="0"/>
              </a:spcAft>
              <a:buNone/>
              <a:defRPr sz="2100">
                <a:solidFill>
                  <a:srgbClr val="202124"/>
                </a:solidFill>
              </a:defRPr>
            </a:lvl2pPr>
            <a:lvl3pPr lvl="2" rtl="0">
              <a:spcBef>
                <a:spcPts val="0"/>
              </a:spcBef>
              <a:spcAft>
                <a:spcPts val="0"/>
              </a:spcAft>
              <a:buNone/>
              <a:defRPr sz="2100">
                <a:solidFill>
                  <a:srgbClr val="202124"/>
                </a:solidFill>
              </a:defRPr>
            </a:lvl3pPr>
            <a:lvl4pPr lvl="3" rtl="0">
              <a:spcBef>
                <a:spcPts val="0"/>
              </a:spcBef>
              <a:spcAft>
                <a:spcPts val="0"/>
              </a:spcAft>
              <a:buNone/>
              <a:defRPr sz="2100">
                <a:solidFill>
                  <a:srgbClr val="202124"/>
                </a:solidFill>
              </a:defRPr>
            </a:lvl4pPr>
            <a:lvl5pPr lvl="4" rtl="0">
              <a:spcBef>
                <a:spcPts val="0"/>
              </a:spcBef>
              <a:spcAft>
                <a:spcPts val="0"/>
              </a:spcAft>
              <a:buNone/>
              <a:defRPr sz="2100">
                <a:solidFill>
                  <a:srgbClr val="202124"/>
                </a:solidFill>
              </a:defRPr>
            </a:lvl5pPr>
            <a:lvl6pPr lvl="5" rtl="0">
              <a:spcBef>
                <a:spcPts val="0"/>
              </a:spcBef>
              <a:spcAft>
                <a:spcPts val="0"/>
              </a:spcAft>
              <a:buNone/>
              <a:defRPr sz="2100">
                <a:solidFill>
                  <a:srgbClr val="202124"/>
                </a:solidFill>
              </a:defRPr>
            </a:lvl6pPr>
            <a:lvl7pPr lvl="6" rtl="0">
              <a:spcBef>
                <a:spcPts val="0"/>
              </a:spcBef>
              <a:spcAft>
                <a:spcPts val="0"/>
              </a:spcAft>
              <a:buNone/>
              <a:defRPr sz="2100">
                <a:solidFill>
                  <a:srgbClr val="202124"/>
                </a:solidFill>
              </a:defRPr>
            </a:lvl7pPr>
            <a:lvl8pPr lvl="7" rtl="0">
              <a:spcBef>
                <a:spcPts val="0"/>
              </a:spcBef>
              <a:spcAft>
                <a:spcPts val="0"/>
              </a:spcAft>
              <a:buNone/>
              <a:defRPr sz="2100">
                <a:solidFill>
                  <a:srgbClr val="202124"/>
                </a:solidFill>
              </a:defRPr>
            </a:lvl8pPr>
            <a:lvl9pPr lvl="8" rtl="0">
              <a:spcBef>
                <a:spcPts val="0"/>
              </a:spcBef>
              <a:spcAft>
                <a:spcPts val="0"/>
              </a:spcAft>
              <a:buNone/>
              <a:defRPr sz="2100">
                <a:solidFill>
                  <a:srgbClr val="202124"/>
                </a:solidFill>
              </a:defRPr>
            </a:lvl9pPr>
          </a:lstStyle>
          <a:p/>
        </p:txBody>
      </p:sp>
      <p:pic>
        <p:nvPicPr>
          <p:cNvPr id="391" name="Google Shape;391;p89"/>
          <p:cNvPicPr preferRelativeResize="0"/>
          <p:nvPr/>
        </p:nvPicPr>
        <p:blipFill rotWithShape="1">
          <a:blip r:embed="rId2">
            <a:alphaModFix/>
          </a:blip>
          <a:srcRect b="4816" l="-97458" r="1955" t="4816"/>
          <a:stretch/>
        </p:blipFill>
        <p:spPr>
          <a:xfrm>
            <a:off x="0" y="0"/>
            <a:ext cx="24383999" cy="4768551"/>
          </a:xfrm>
          <a:prstGeom prst="rect">
            <a:avLst/>
          </a:prstGeom>
          <a:noFill/>
          <a:ln>
            <a:noFill/>
          </a:ln>
        </p:spPr>
      </p:pic>
      <p:sp>
        <p:nvSpPr>
          <p:cNvPr id="392" name="Google Shape;392;p89"/>
          <p:cNvSpPr txBox="1"/>
          <p:nvPr>
            <p:ph idx="12" type="sldNum"/>
          </p:nvPr>
        </p:nvSpPr>
        <p:spPr>
          <a:xfrm>
            <a:off x="22818090" y="12666269"/>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Red Footer 1 1" showMasterSp="0">
  <p:cSld name="Blank Red Footer_1_1">
    <p:bg>
      <p:bgPr>
        <a:solidFill>
          <a:srgbClr val="FFFFFF"/>
        </a:solidFill>
      </p:bgPr>
    </p:bg>
    <p:spTree>
      <p:nvGrpSpPr>
        <p:cNvPr id="393" name="Shape 393"/>
        <p:cNvGrpSpPr/>
        <p:nvPr/>
      </p:nvGrpSpPr>
      <p:grpSpPr>
        <a:xfrm>
          <a:off x="0" y="0"/>
          <a:ext cx="0" cy="0"/>
          <a:chOff x="0" y="0"/>
          <a:chExt cx="0" cy="0"/>
        </a:xfrm>
      </p:grpSpPr>
      <p:cxnSp>
        <p:nvCxnSpPr>
          <p:cNvPr id="394" name="Google Shape;394;p90"/>
          <p:cNvCxnSpPr/>
          <p:nvPr/>
        </p:nvCxnSpPr>
        <p:spPr>
          <a:xfrm>
            <a:off x="200" y="1397967"/>
            <a:ext cx="24384000" cy="0"/>
          </a:xfrm>
          <a:prstGeom prst="straightConnector1">
            <a:avLst/>
          </a:prstGeom>
          <a:noFill/>
          <a:ln cap="flat" cmpd="sng" w="9525">
            <a:solidFill>
              <a:srgbClr val="EFEFEF"/>
            </a:solidFill>
            <a:prstDash val="solid"/>
            <a:round/>
            <a:headEnd len="med" w="med" type="none"/>
            <a:tailEnd len="med" w="med" type="none"/>
          </a:ln>
        </p:spPr>
      </p:cxnSp>
      <p:sp>
        <p:nvSpPr>
          <p:cNvPr id="395" name="Google Shape;395;p90"/>
          <p:cNvSpPr txBox="1"/>
          <p:nvPr/>
        </p:nvSpPr>
        <p:spPr>
          <a:xfrm>
            <a:off x="672600" y="232867"/>
            <a:ext cx="15634500" cy="1271100"/>
          </a:xfrm>
          <a:prstGeom prst="rect">
            <a:avLst/>
          </a:prstGeom>
          <a:noFill/>
          <a:ln>
            <a:noFill/>
          </a:ln>
        </p:spPr>
        <p:txBody>
          <a:bodyPr anchorCtr="0" anchor="t" bIns="243800" lIns="243800" spcFirstLastPara="1" rIns="243800" wrap="square" tIns="243800">
            <a:noAutofit/>
          </a:bodyPr>
          <a:lstStyle/>
          <a:p>
            <a:pPr indent="0" lvl="0" marL="0" rtl="0" algn="l">
              <a:lnSpc>
                <a:spcPct val="115000"/>
              </a:lnSpc>
              <a:spcBef>
                <a:spcPts val="0"/>
              </a:spcBef>
              <a:spcAft>
                <a:spcPts val="0"/>
              </a:spcAft>
              <a:buNone/>
            </a:pPr>
            <a:r>
              <a:rPr lang="en-US" sz="2900">
                <a:solidFill>
                  <a:srgbClr val="222222"/>
                </a:solidFill>
                <a:latin typeface="Google Sans"/>
                <a:ea typeface="Google Sans"/>
                <a:cs typeface="Google Sans"/>
                <a:sym typeface="Google Sans"/>
              </a:rPr>
              <a:t>2022 Solution Challenge: Info Session</a:t>
            </a:r>
            <a:endParaRPr sz="2900">
              <a:solidFill>
                <a:srgbClr val="222222"/>
              </a:solidFill>
              <a:latin typeface="Google Sans"/>
              <a:ea typeface="Google Sans"/>
              <a:cs typeface="Google Sans"/>
              <a:sym typeface="Google Sans"/>
            </a:endParaRPr>
          </a:p>
          <a:p>
            <a:pPr indent="0" lvl="0" marL="0" rtl="0" algn="l">
              <a:lnSpc>
                <a:spcPct val="115000"/>
              </a:lnSpc>
              <a:spcBef>
                <a:spcPts val="0"/>
              </a:spcBef>
              <a:spcAft>
                <a:spcPts val="0"/>
              </a:spcAft>
              <a:buClr>
                <a:srgbClr val="000000"/>
              </a:buClr>
              <a:buSzPts val="2900"/>
              <a:buFont typeface="Arial"/>
              <a:buNone/>
            </a:pPr>
            <a:r>
              <a:t/>
            </a:r>
            <a:endParaRPr sz="2900">
              <a:solidFill>
                <a:srgbClr val="222222"/>
              </a:solidFill>
              <a:latin typeface="Google Sans"/>
              <a:ea typeface="Google Sans"/>
              <a:cs typeface="Google Sans"/>
              <a:sym typeface="Google Sans"/>
            </a:endParaRPr>
          </a:p>
        </p:txBody>
      </p:sp>
      <p:pic>
        <p:nvPicPr>
          <p:cNvPr id="396" name="Google Shape;396;p90"/>
          <p:cNvPicPr preferRelativeResize="0"/>
          <p:nvPr/>
        </p:nvPicPr>
        <p:blipFill>
          <a:blip r:embed="rId2">
            <a:alphaModFix/>
          </a:blip>
          <a:stretch>
            <a:fillRect/>
          </a:stretch>
        </p:blipFill>
        <p:spPr>
          <a:xfrm>
            <a:off x="17386166" y="498066"/>
            <a:ext cx="6321840" cy="456001"/>
          </a:xfrm>
          <a:prstGeom prst="rect">
            <a:avLst/>
          </a:prstGeom>
          <a:noFill/>
          <a:ln>
            <a:noFill/>
          </a:ln>
        </p:spPr>
      </p:pic>
    </p:spTree>
  </p:cSld>
  <p:clrMapOvr>
    <a:masterClrMapping/>
  </p:clrMapOvr>
  <p:extLst>
    <p:ext uri="{DCECCB84-F9BA-43D5-87BE-67443E8EF086}">
      <p15:sldGuideLst>
        <p15:guide id="1" pos="503">
          <p15:clr>
            <a:srgbClr val="FA7B17"/>
          </p15:clr>
        </p15:guide>
        <p15:guide id="2" pos="14857">
          <p15:clr>
            <a:srgbClr val="FA7B17"/>
          </p15:clr>
        </p15:guide>
        <p15:guide id="3" orient="horz" pos="8260">
          <p15:clr>
            <a:srgbClr val="FA7B17"/>
          </p15:clr>
        </p15:guide>
        <p15:guide id="4" orient="horz" pos="7927">
          <p15:clr>
            <a:srgbClr val="FA7B17"/>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showMasterSp="0">
  <p:cSld name="Blank Red Footer_1_1_1">
    <p:bg>
      <p:bgPr>
        <a:solidFill>
          <a:srgbClr val="FFFFFF"/>
        </a:solidFill>
      </p:bgPr>
    </p:bg>
    <p:spTree>
      <p:nvGrpSpPr>
        <p:cNvPr id="397" name="Shape 397"/>
        <p:cNvGrpSpPr/>
        <p:nvPr/>
      </p:nvGrpSpPr>
      <p:grpSpPr>
        <a:xfrm>
          <a:off x="0" y="0"/>
          <a:ext cx="0" cy="0"/>
          <a:chOff x="0" y="0"/>
          <a:chExt cx="0" cy="0"/>
        </a:xfrm>
      </p:grpSpPr>
      <p:cxnSp>
        <p:nvCxnSpPr>
          <p:cNvPr id="398" name="Google Shape;398;p91"/>
          <p:cNvCxnSpPr/>
          <p:nvPr/>
        </p:nvCxnSpPr>
        <p:spPr>
          <a:xfrm>
            <a:off x="200" y="1397967"/>
            <a:ext cx="12122400" cy="0"/>
          </a:xfrm>
          <a:prstGeom prst="straightConnector1">
            <a:avLst/>
          </a:prstGeom>
          <a:noFill/>
          <a:ln cap="flat" cmpd="sng" w="9525">
            <a:solidFill>
              <a:srgbClr val="EFEFEF"/>
            </a:solidFill>
            <a:prstDash val="solid"/>
            <a:round/>
            <a:headEnd len="med" w="med" type="none"/>
            <a:tailEnd len="med" w="med" type="none"/>
          </a:ln>
        </p:spPr>
      </p:cxnSp>
      <p:sp>
        <p:nvSpPr>
          <p:cNvPr id="399" name="Google Shape;399;p91"/>
          <p:cNvSpPr txBox="1"/>
          <p:nvPr/>
        </p:nvSpPr>
        <p:spPr>
          <a:xfrm>
            <a:off x="672600" y="232867"/>
            <a:ext cx="15634500" cy="1271100"/>
          </a:xfrm>
          <a:prstGeom prst="rect">
            <a:avLst/>
          </a:prstGeom>
          <a:noFill/>
          <a:ln>
            <a:noFill/>
          </a:ln>
        </p:spPr>
        <p:txBody>
          <a:bodyPr anchorCtr="0" anchor="t" bIns="243800" lIns="243800" spcFirstLastPara="1" rIns="243800" wrap="square" tIns="243800">
            <a:noAutofit/>
          </a:bodyPr>
          <a:lstStyle/>
          <a:p>
            <a:pPr indent="0" lvl="0" marL="0" rtl="0" algn="l">
              <a:lnSpc>
                <a:spcPct val="115000"/>
              </a:lnSpc>
              <a:spcBef>
                <a:spcPts val="0"/>
              </a:spcBef>
              <a:spcAft>
                <a:spcPts val="0"/>
              </a:spcAft>
              <a:buNone/>
            </a:pPr>
            <a:r>
              <a:rPr lang="en-US" sz="2900">
                <a:solidFill>
                  <a:srgbClr val="222222"/>
                </a:solidFill>
                <a:latin typeface="Google Sans"/>
                <a:ea typeface="Google Sans"/>
                <a:cs typeface="Google Sans"/>
                <a:sym typeface="Google Sans"/>
              </a:rPr>
              <a:t>2022 Solution Challenge: Info Session</a:t>
            </a:r>
            <a:endParaRPr sz="2900">
              <a:solidFill>
                <a:srgbClr val="222222"/>
              </a:solidFill>
              <a:latin typeface="Google Sans"/>
              <a:ea typeface="Google Sans"/>
              <a:cs typeface="Google Sans"/>
              <a:sym typeface="Google Sans"/>
            </a:endParaRPr>
          </a:p>
          <a:p>
            <a:pPr indent="0" lvl="0" marL="0" rtl="0" algn="l">
              <a:lnSpc>
                <a:spcPct val="115000"/>
              </a:lnSpc>
              <a:spcBef>
                <a:spcPts val="0"/>
              </a:spcBef>
              <a:spcAft>
                <a:spcPts val="0"/>
              </a:spcAft>
              <a:buClr>
                <a:srgbClr val="000000"/>
              </a:buClr>
              <a:buSzPts val="2900"/>
              <a:buFont typeface="Arial"/>
              <a:buNone/>
            </a:pPr>
            <a:r>
              <a:t/>
            </a:r>
            <a:endParaRPr sz="2900">
              <a:solidFill>
                <a:srgbClr val="222222"/>
              </a:solidFill>
              <a:latin typeface="Google Sans"/>
              <a:ea typeface="Google Sans"/>
              <a:cs typeface="Google Sans"/>
              <a:sym typeface="Google Sans"/>
            </a:endParaRPr>
          </a:p>
        </p:txBody>
      </p:sp>
    </p:spTree>
  </p:cSld>
  <p:clrMapOvr>
    <a:masterClrMapping/>
  </p:clrMapOvr>
  <p:extLst>
    <p:ext uri="{DCECCB84-F9BA-43D5-87BE-67443E8EF086}">
      <p15:sldGuideLst>
        <p15:guide id="1" pos="503">
          <p15:clr>
            <a:srgbClr val="FA7B17"/>
          </p15:clr>
        </p15:guide>
        <p15:guide id="2" pos="14857">
          <p15:clr>
            <a:srgbClr val="FA7B17"/>
          </p15:clr>
        </p15:guide>
        <p15:guide id="3" orient="horz" pos="8260">
          <p15:clr>
            <a:srgbClr val="FA7B17"/>
          </p15:clr>
        </p15:guide>
        <p15:guide id="4" orient="horz" pos="7927">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 name="Shape 36"/>
        <p:cNvGrpSpPr/>
        <p:nvPr/>
      </p:nvGrpSpPr>
      <p:grpSpPr>
        <a:xfrm>
          <a:off x="0" y="0"/>
          <a:ext cx="0" cy="0"/>
          <a:chOff x="0" y="0"/>
          <a:chExt cx="0" cy="0"/>
        </a:xfrm>
      </p:grpSpPr>
      <p:sp>
        <p:nvSpPr>
          <p:cNvPr id="37" name="Google Shape;37;p11"/>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p:txBody>
      </p:sp>
      <p:sp>
        <p:nvSpPr>
          <p:cNvPr id="38" name="Google Shape;38;p11"/>
          <p:cNvSpPr txBox="1"/>
          <p:nvPr>
            <p:ph idx="1" type="body"/>
          </p:nvPr>
        </p:nvSpPr>
        <p:spPr>
          <a:xfrm>
            <a:off x="831200" y="3073267"/>
            <a:ext cx="10666500" cy="9110400"/>
          </a:xfrm>
          <a:prstGeom prst="rect">
            <a:avLst/>
          </a:prstGeom>
        </p:spPr>
        <p:txBody>
          <a:bodyPr anchorCtr="0" anchor="t" bIns="243800" lIns="243800" spcFirstLastPara="1" rIns="243800" wrap="square" tIns="243800">
            <a:normAutofit/>
          </a:bodyPr>
          <a:lstStyle>
            <a:lvl1pPr indent="-463550" lvl="0" marL="457200" rtl="0">
              <a:spcBef>
                <a:spcPts val="0"/>
              </a:spcBef>
              <a:spcAft>
                <a:spcPts val="0"/>
              </a:spcAft>
              <a:buSzPts val="3700"/>
              <a:buChar char="●"/>
              <a:defRPr sz="37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39" name="Google Shape;39;p11"/>
          <p:cNvSpPr txBox="1"/>
          <p:nvPr>
            <p:ph idx="2" type="body"/>
          </p:nvPr>
        </p:nvSpPr>
        <p:spPr>
          <a:xfrm>
            <a:off x="12886400" y="3073267"/>
            <a:ext cx="10666500" cy="9110400"/>
          </a:xfrm>
          <a:prstGeom prst="rect">
            <a:avLst/>
          </a:prstGeom>
        </p:spPr>
        <p:txBody>
          <a:bodyPr anchorCtr="0" anchor="t" bIns="243800" lIns="243800" spcFirstLastPara="1" rIns="243800" wrap="square" tIns="243800">
            <a:normAutofit/>
          </a:bodyPr>
          <a:lstStyle>
            <a:lvl1pPr indent="-463550" lvl="0" marL="457200" rtl="0">
              <a:spcBef>
                <a:spcPts val="0"/>
              </a:spcBef>
              <a:spcAft>
                <a:spcPts val="0"/>
              </a:spcAft>
              <a:buSzPts val="3700"/>
              <a:buChar char="●"/>
              <a:defRPr sz="3700"/>
            </a:lvl1pPr>
            <a:lvl2pPr indent="-431800" lvl="1" marL="914400" rtl="0">
              <a:spcBef>
                <a:spcPts val="0"/>
              </a:spcBef>
              <a:spcAft>
                <a:spcPts val="0"/>
              </a:spcAft>
              <a:buSzPts val="3200"/>
              <a:buChar char="○"/>
              <a:defRPr sz="3200"/>
            </a:lvl2pPr>
            <a:lvl3pPr indent="-431800" lvl="2" marL="1371600" rtl="0">
              <a:spcBef>
                <a:spcPts val="0"/>
              </a:spcBef>
              <a:spcAft>
                <a:spcPts val="0"/>
              </a:spcAft>
              <a:buSzPts val="3200"/>
              <a:buChar char="■"/>
              <a:defRPr sz="3200"/>
            </a:lvl3pPr>
            <a:lvl4pPr indent="-431800" lvl="3" marL="1828800" rtl="0">
              <a:spcBef>
                <a:spcPts val="0"/>
              </a:spcBef>
              <a:spcAft>
                <a:spcPts val="0"/>
              </a:spcAft>
              <a:buSzPts val="3200"/>
              <a:buChar char="●"/>
              <a:defRPr sz="3200"/>
            </a:lvl4pPr>
            <a:lvl5pPr indent="-431800" lvl="4" marL="2286000" rtl="0">
              <a:spcBef>
                <a:spcPts val="0"/>
              </a:spcBef>
              <a:spcAft>
                <a:spcPts val="0"/>
              </a:spcAft>
              <a:buSzPts val="3200"/>
              <a:buChar char="○"/>
              <a:defRPr sz="3200"/>
            </a:lvl5pPr>
            <a:lvl6pPr indent="-431800" lvl="5" marL="2743200" rtl="0">
              <a:spcBef>
                <a:spcPts val="0"/>
              </a:spcBef>
              <a:spcAft>
                <a:spcPts val="0"/>
              </a:spcAft>
              <a:buSzPts val="3200"/>
              <a:buChar char="■"/>
              <a:defRPr sz="3200"/>
            </a:lvl6pPr>
            <a:lvl7pPr indent="-431800" lvl="6" marL="3200400" rtl="0">
              <a:spcBef>
                <a:spcPts val="0"/>
              </a:spcBef>
              <a:spcAft>
                <a:spcPts val="0"/>
              </a:spcAft>
              <a:buSzPts val="3200"/>
              <a:buChar char="●"/>
              <a:defRPr sz="3200"/>
            </a:lvl7pPr>
            <a:lvl8pPr indent="-431800" lvl="7" marL="3657600" rtl="0">
              <a:spcBef>
                <a:spcPts val="0"/>
              </a:spcBef>
              <a:spcAft>
                <a:spcPts val="0"/>
              </a:spcAft>
              <a:buSzPts val="3200"/>
              <a:buChar char="○"/>
              <a:defRPr sz="3200"/>
            </a:lvl8pPr>
            <a:lvl9pPr indent="-431800" lvl="8" marL="4114800" rtl="0">
              <a:spcBef>
                <a:spcPts val="0"/>
              </a:spcBef>
              <a:spcAft>
                <a:spcPts val="0"/>
              </a:spcAft>
              <a:buSzPts val="3200"/>
              <a:buChar char="■"/>
              <a:defRPr sz="3200"/>
            </a:lvl9pPr>
          </a:lstStyle>
          <a:p/>
        </p:txBody>
      </p:sp>
      <p:sp>
        <p:nvSpPr>
          <p:cNvPr id="40" name="Google Shape;40;p1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theme" Target="../theme/theme5.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1.xml"/><Relationship Id="rId20" Type="http://schemas.openxmlformats.org/officeDocument/2006/relationships/slideLayout" Target="../slideLayouts/slideLayout25.xml"/><Relationship Id="rId22" Type="http://schemas.openxmlformats.org/officeDocument/2006/relationships/slideLayout" Target="../slideLayouts/slideLayout27.xml"/><Relationship Id="rId21" Type="http://schemas.openxmlformats.org/officeDocument/2006/relationships/slideLayout" Target="../slideLayouts/slideLayout26.xml"/><Relationship Id="rId24" Type="http://schemas.openxmlformats.org/officeDocument/2006/relationships/slideLayout" Target="../slideLayouts/slideLayout29.xml"/><Relationship Id="rId23" Type="http://schemas.openxmlformats.org/officeDocument/2006/relationships/slideLayout" Target="../slideLayouts/slideLayout28.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26" Type="http://schemas.openxmlformats.org/officeDocument/2006/relationships/slideLayout" Target="../slideLayouts/slideLayout31.xml"/><Relationship Id="rId25" Type="http://schemas.openxmlformats.org/officeDocument/2006/relationships/slideLayout" Target="../slideLayouts/slideLayout30.xml"/><Relationship Id="rId28" Type="http://schemas.openxmlformats.org/officeDocument/2006/relationships/slideLayout" Target="../slideLayouts/slideLayout33.xml"/><Relationship Id="rId27" Type="http://schemas.openxmlformats.org/officeDocument/2006/relationships/slideLayout" Target="../slideLayouts/slideLayout32.xml"/><Relationship Id="rId5" Type="http://schemas.openxmlformats.org/officeDocument/2006/relationships/slideLayout" Target="../slideLayouts/slideLayout10.xml"/><Relationship Id="rId6" Type="http://schemas.openxmlformats.org/officeDocument/2006/relationships/slideLayout" Target="../slideLayouts/slideLayout11.xml"/><Relationship Id="rId29" Type="http://schemas.openxmlformats.org/officeDocument/2006/relationships/slideLayout" Target="../slideLayouts/slideLayout34.xml"/><Relationship Id="rId7" Type="http://schemas.openxmlformats.org/officeDocument/2006/relationships/slideLayout" Target="../slideLayouts/slideLayout12.xml"/><Relationship Id="rId8" Type="http://schemas.openxmlformats.org/officeDocument/2006/relationships/slideLayout" Target="../slideLayouts/slideLayout13.xml"/><Relationship Id="rId31" Type="http://schemas.openxmlformats.org/officeDocument/2006/relationships/slideLayout" Target="../slideLayouts/slideLayout36.xml"/><Relationship Id="rId30" Type="http://schemas.openxmlformats.org/officeDocument/2006/relationships/slideLayout" Target="../slideLayouts/slideLayout35.xml"/><Relationship Id="rId11" Type="http://schemas.openxmlformats.org/officeDocument/2006/relationships/slideLayout" Target="../slideLayouts/slideLayout16.xml"/><Relationship Id="rId33" Type="http://schemas.openxmlformats.org/officeDocument/2006/relationships/slideLayout" Target="../slideLayouts/slideLayout38.xml"/><Relationship Id="rId10" Type="http://schemas.openxmlformats.org/officeDocument/2006/relationships/slideLayout" Target="../slideLayouts/slideLayout15.xml"/><Relationship Id="rId32" Type="http://schemas.openxmlformats.org/officeDocument/2006/relationships/slideLayout" Target="../slideLayouts/slideLayout37.xml"/><Relationship Id="rId13" Type="http://schemas.openxmlformats.org/officeDocument/2006/relationships/slideLayout" Target="../slideLayouts/slideLayout18.xml"/><Relationship Id="rId35" Type="http://schemas.openxmlformats.org/officeDocument/2006/relationships/slideLayout" Target="../slideLayouts/slideLayout40.xml"/><Relationship Id="rId12" Type="http://schemas.openxmlformats.org/officeDocument/2006/relationships/slideLayout" Target="../slideLayouts/slideLayout17.xml"/><Relationship Id="rId34" Type="http://schemas.openxmlformats.org/officeDocument/2006/relationships/slideLayout" Target="../slideLayouts/slideLayout39.xml"/><Relationship Id="rId15" Type="http://schemas.openxmlformats.org/officeDocument/2006/relationships/slideLayout" Target="../slideLayouts/slideLayout20.xml"/><Relationship Id="rId37" Type="http://schemas.openxmlformats.org/officeDocument/2006/relationships/slideLayout" Target="../slideLayouts/slideLayout42.xml"/><Relationship Id="rId14" Type="http://schemas.openxmlformats.org/officeDocument/2006/relationships/slideLayout" Target="../slideLayouts/slideLayout19.xml"/><Relationship Id="rId36" Type="http://schemas.openxmlformats.org/officeDocument/2006/relationships/slideLayout" Target="../slideLayouts/slideLayout41.xml"/><Relationship Id="rId17" Type="http://schemas.openxmlformats.org/officeDocument/2006/relationships/slideLayout" Target="../slideLayouts/slideLayout22.xml"/><Relationship Id="rId39" Type="http://schemas.openxmlformats.org/officeDocument/2006/relationships/slideLayout" Target="../slideLayouts/slideLayout44.xml"/><Relationship Id="rId16" Type="http://schemas.openxmlformats.org/officeDocument/2006/relationships/slideLayout" Target="../slideLayouts/slideLayout21.xml"/><Relationship Id="rId38" Type="http://schemas.openxmlformats.org/officeDocument/2006/relationships/slideLayout" Target="../slideLayouts/slideLayout43.xml"/><Relationship Id="rId19" Type="http://schemas.openxmlformats.org/officeDocument/2006/relationships/slideLayout" Target="../slideLayouts/slideLayout24.xml"/><Relationship Id="rId1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4.xml"/><Relationship Id="rId22" Type="http://schemas.openxmlformats.org/officeDocument/2006/relationships/slideLayout" Target="../slideLayouts/slideLayout66.xml"/><Relationship Id="rId21" Type="http://schemas.openxmlformats.org/officeDocument/2006/relationships/slideLayout" Target="../slideLayouts/slideLayout65.xml"/><Relationship Id="rId24" Type="http://schemas.openxmlformats.org/officeDocument/2006/relationships/slideLayout" Target="../slideLayouts/slideLayout68.xml"/><Relationship Id="rId23" Type="http://schemas.openxmlformats.org/officeDocument/2006/relationships/slideLayout" Target="../slideLayouts/slideLayout67.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26" Type="http://schemas.openxmlformats.org/officeDocument/2006/relationships/slideLayout" Target="../slideLayouts/slideLayout70.xml"/><Relationship Id="rId25" Type="http://schemas.openxmlformats.org/officeDocument/2006/relationships/slideLayout" Target="../slideLayouts/slideLayout69.xml"/><Relationship Id="rId28" Type="http://schemas.openxmlformats.org/officeDocument/2006/relationships/slideLayout" Target="../slideLayouts/slideLayout72.xml"/><Relationship Id="rId27" Type="http://schemas.openxmlformats.org/officeDocument/2006/relationships/slideLayout" Target="../slideLayouts/slideLayout71.xml"/><Relationship Id="rId5" Type="http://schemas.openxmlformats.org/officeDocument/2006/relationships/slideLayout" Target="../slideLayouts/slideLayout49.xml"/><Relationship Id="rId6" Type="http://schemas.openxmlformats.org/officeDocument/2006/relationships/slideLayout" Target="../slideLayouts/slideLayout50.xml"/><Relationship Id="rId29" Type="http://schemas.openxmlformats.org/officeDocument/2006/relationships/slideLayout" Target="../slideLayouts/slideLayout73.xml"/><Relationship Id="rId7" Type="http://schemas.openxmlformats.org/officeDocument/2006/relationships/slideLayout" Target="../slideLayouts/slideLayout51.xml"/><Relationship Id="rId8" Type="http://schemas.openxmlformats.org/officeDocument/2006/relationships/slideLayout" Target="../slideLayouts/slideLayout52.xml"/><Relationship Id="rId30" Type="http://schemas.openxmlformats.org/officeDocument/2006/relationships/theme" Target="../theme/theme3.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9" Type="http://schemas.openxmlformats.org/officeDocument/2006/relationships/slideLayout" Target="../slideLayouts/slideLayout63.xml"/><Relationship Id="rId18"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13" Type="http://schemas.openxmlformats.org/officeDocument/2006/relationships/slideLayout" Target="../slideLayouts/slideLayout86.xml"/><Relationship Id="rId12" Type="http://schemas.openxmlformats.org/officeDocument/2006/relationships/slideLayout" Target="../slideLayouts/slideLayout85.xml"/><Relationship Id="rId15" Type="http://schemas.openxmlformats.org/officeDocument/2006/relationships/theme" Target="../theme/theme4.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2">
            <a:alphaModFix/>
          </a:blip>
          <a:stretch>
            <a:fillRect/>
          </a:stretch>
        </p:blipFill>
        <p:spPr>
          <a:xfrm>
            <a:off x="21789967" y="11094553"/>
            <a:ext cx="1828800" cy="1828800"/>
          </a:xfrm>
          <a:prstGeom prst="rect">
            <a:avLst/>
          </a:prstGeom>
          <a:noFill/>
          <a:ln>
            <a:noFill/>
          </a:ln>
        </p:spPr>
      </p:pic>
      <p:pic>
        <p:nvPicPr>
          <p:cNvPr id="7" name="Google Shape;7;p1"/>
          <p:cNvPicPr preferRelativeResize="0"/>
          <p:nvPr/>
        </p:nvPicPr>
        <p:blipFill>
          <a:blip r:embed="rId3">
            <a:alphaModFix/>
          </a:blip>
          <a:stretch>
            <a:fillRect/>
          </a:stretch>
        </p:blipFill>
        <p:spPr>
          <a:xfrm>
            <a:off x="19894154" y="11112625"/>
            <a:ext cx="1828800" cy="18288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 name="Shape 21"/>
        <p:cNvGrpSpPr/>
        <p:nvPr/>
      </p:nvGrpSpPr>
      <p:grpSpPr>
        <a:xfrm>
          <a:off x="0" y="0"/>
          <a:ext cx="0" cy="0"/>
          <a:chOff x="0" y="0"/>
          <a:chExt cx="0" cy="0"/>
        </a:xfrm>
      </p:grpSpPr>
      <p:sp>
        <p:nvSpPr>
          <p:cNvPr id="22" name="Google Shape;22;p7"/>
          <p:cNvSpPr txBox="1"/>
          <p:nvPr>
            <p:ph type="title"/>
          </p:nvPr>
        </p:nvSpPr>
        <p:spPr>
          <a:xfrm>
            <a:off x="831200" y="1186733"/>
            <a:ext cx="22721700" cy="1527300"/>
          </a:xfrm>
          <a:prstGeom prst="rect">
            <a:avLst/>
          </a:prstGeom>
          <a:noFill/>
          <a:ln>
            <a:noFill/>
          </a:ln>
        </p:spPr>
        <p:txBody>
          <a:bodyPr anchorCtr="0" anchor="t" bIns="243800" lIns="243800" spcFirstLastPara="1" rIns="243800" wrap="square" tIns="243800">
            <a:normAutofit/>
          </a:bodyPr>
          <a:lstStyle>
            <a:lvl1pPr lvl="0" rtl="0">
              <a:spcBef>
                <a:spcPts val="0"/>
              </a:spcBef>
              <a:spcAft>
                <a:spcPts val="0"/>
              </a:spcAft>
              <a:buClr>
                <a:schemeClr val="dk1"/>
              </a:buClr>
              <a:buSzPts val="7500"/>
              <a:buNone/>
              <a:defRPr sz="7500">
                <a:solidFill>
                  <a:schemeClr val="dk1"/>
                </a:solidFill>
              </a:defRPr>
            </a:lvl1pPr>
            <a:lvl2pPr lvl="1" rtl="0">
              <a:spcBef>
                <a:spcPts val="0"/>
              </a:spcBef>
              <a:spcAft>
                <a:spcPts val="0"/>
              </a:spcAft>
              <a:buClr>
                <a:schemeClr val="dk1"/>
              </a:buClr>
              <a:buSzPts val="7500"/>
              <a:buNone/>
              <a:defRPr sz="7500">
                <a:solidFill>
                  <a:schemeClr val="dk1"/>
                </a:solidFill>
              </a:defRPr>
            </a:lvl2pPr>
            <a:lvl3pPr lvl="2" rtl="0">
              <a:spcBef>
                <a:spcPts val="0"/>
              </a:spcBef>
              <a:spcAft>
                <a:spcPts val="0"/>
              </a:spcAft>
              <a:buClr>
                <a:schemeClr val="dk1"/>
              </a:buClr>
              <a:buSzPts val="7500"/>
              <a:buNone/>
              <a:defRPr sz="7500">
                <a:solidFill>
                  <a:schemeClr val="dk1"/>
                </a:solidFill>
              </a:defRPr>
            </a:lvl3pPr>
            <a:lvl4pPr lvl="3" rtl="0">
              <a:spcBef>
                <a:spcPts val="0"/>
              </a:spcBef>
              <a:spcAft>
                <a:spcPts val="0"/>
              </a:spcAft>
              <a:buClr>
                <a:schemeClr val="dk1"/>
              </a:buClr>
              <a:buSzPts val="7500"/>
              <a:buNone/>
              <a:defRPr sz="7500">
                <a:solidFill>
                  <a:schemeClr val="dk1"/>
                </a:solidFill>
              </a:defRPr>
            </a:lvl4pPr>
            <a:lvl5pPr lvl="4" rtl="0">
              <a:spcBef>
                <a:spcPts val="0"/>
              </a:spcBef>
              <a:spcAft>
                <a:spcPts val="0"/>
              </a:spcAft>
              <a:buClr>
                <a:schemeClr val="dk1"/>
              </a:buClr>
              <a:buSzPts val="7500"/>
              <a:buNone/>
              <a:defRPr sz="7500">
                <a:solidFill>
                  <a:schemeClr val="dk1"/>
                </a:solidFill>
              </a:defRPr>
            </a:lvl5pPr>
            <a:lvl6pPr lvl="5" rtl="0">
              <a:spcBef>
                <a:spcPts val="0"/>
              </a:spcBef>
              <a:spcAft>
                <a:spcPts val="0"/>
              </a:spcAft>
              <a:buClr>
                <a:schemeClr val="dk1"/>
              </a:buClr>
              <a:buSzPts val="7500"/>
              <a:buNone/>
              <a:defRPr sz="7500">
                <a:solidFill>
                  <a:schemeClr val="dk1"/>
                </a:solidFill>
              </a:defRPr>
            </a:lvl6pPr>
            <a:lvl7pPr lvl="6" rtl="0">
              <a:spcBef>
                <a:spcPts val="0"/>
              </a:spcBef>
              <a:spcAft>
                <a:spcPts val="0"/>
              </a:spcAft>
              <a:buClr>
                <a:schemeClr val="dk1"/>
              </a:buClr>
              <a:buSzPts val="7500"/>
              <a:buNone/>
              <a:defRPr sz="7500">
                <a:solidFill>
                  <a:schemeClr val="dk1"/>
                </a:solidFill>
              </a:defRPr>
            </a:lvl7pPr>
            <a:lvl8pPr lvl="7" rtl="0">
              <a:spcBef>
                <a:spcPts val="0"/>
              </a:spcBef>
              <a:spcAft>
                <a:spcPts val="0"/>
              </a:spcAft>
              <a:buClr>
                <a:schemeClr val="dk1"/>
              </a:buClr>
              <a:buSzPts val="7500"/>
              <a:buNone/>
              <a:defRPr sz="7500">
                <a:solidFill>
                  <a:schemeClr val="dk1"/>
                </a:solidFill>
              </a:defRPr>
            </a:lvl8pPr>
            <a:lvl9pPr lvl="8" rtl="0">
              <a:spcBef>
                <a:spcPts val="0"/>
              </a:spcBef>
              <a:spcAft>
                <a:spcPts val="0"/>
              </a:spcAft>
              <a:buClr>
                <a:schemeClr val="dk1"/>
              </a:buClr>
              <a:buSzPts val="7500"/>
              <a:buNone/>
              <a:defRPr sz="7500">
                <a:solidFill>
                  <a:schemeClr val="dk1"/>
                </a:solidFill>
              </a:defRPr>
            </a:lvl9pPr>
          </a:lstStyle>
          <a:p/>
        </p:txBody>
      </p:sp>
      <p:sp>
        <p:nvSpPr>
          <p:cNvPr id="23" name="Google Shape;23;p7"/>
          <p:cNvSpPr txBox="1"/>
          <p:nvPr>
            <p:ph idx="1" type="body"/>
          </p:nvPr>
        </p:nvSpPr>
        <p:spPr>
          <a:xfrm>
            <a:off x="831200" y="3073267"/>
            <a:ext cx="22721700" cy="9110400"/>
          </a:xfrm>
          <a:prstGeom prst="rect">
            <a:avLst/>
          </a:prstGeom>
          <a:noFill/>
          <a:ln>
            <a:noFill/>
          </a:ln>
        </p:spPr>
        <p:txBody>
          <a:bodyPr anchorCtr="0" anchor="t" bIns="243800" lIns="243800" spcFirstLastPara="1" rIns="243800" wrap="square" tIns="243800">
            <a:normAutofit/>
          </a:bodyPr>
          <a:lstStyle>
            <a:lvl1pPr indent="-533400" lvl="0" marL="457200" rtl="0">
              <a:lnSpc>
                <a:spcPct val="115000"/>
              </a:lnSpc>
              <a:spcBef>
                <a:spcPts val="0"/>
              </a:spcBef>
              <a:spcAft>
                <a:spcPts val="0"/>
              </a:spcAft>
              <a:buClr>
                <a:schemeClr val="dk2"/>
              </a:buClr>
              <a:buSzPts val="4800"/>
              <a:buChar char="●"/>
              <a:defRPr sz="4800">
                <a:solidFill>
                  <a:schemeClr val="dk2"/>
                </a:solidFill>
              </a:defRPr>
            </a:lvl1pPr>
            <a:lvl2pPr indent="-463550" lvl="1" marL="914400" rtl="0">
              <a:lnSpc>
                <a:spcPct val="115000"/>
              </a:lnSpc>
              <a:spcBef>
                <a:spcPts val="0"/>
              </a:spcBef>
              <a:spcAft>
                <a:spcPts val="0"/>
              </a:spcAft>
              <a:buClr>
                <a:schemeClr val="dk2"/>
              </a:buClr>
              <a:buSzPts val="3700"/>
              <a:buChar char="○"/>
              <a:defRPr sz="3700">
                <a:solidFill>
                  <a:schemeClr val="dk2"/>
                </a:solidFill>
              </a:defRPr>
            </a:lvl2pPr>
            <a:lvl3pPr indent="-463550" lvl="2" marL="1371600" rtl="0">
              <a:lnSpc>
                <a:spcPct val="115000"/>
              </a:lnSpc>
              <a:spcBef>
                <a:spcPts val="0"/>
              </a:spcBef>
              <a:spcAft>
                <a:spcPts val="0"/>
              </a:spcAft>
              <a:buClr>
                <a:schemeClr val="dk2"/>
              </a:buClr>
              <a:buSzPts val="3700"/>
              <a:buChar char="■"/>
              <a:defRPr sz="3700">
                <a:solidFill>
                  <a:schemeClr val="dk2"/>
                </a:solidFill>
              </a:defRPr>
            </a:lvl3pPr>
            <a:lvl4pPr indent="-463550" lvl="3" marL="1828800" rtl="0">
              <a:lnSpc>
                <a:spcPct val="115000"/>
              </a:lnSpc>
              <a:spcBef>
                <a:spcPts val="0"/>
              </a:spcBef>
              <a:spcAft>
                <a:spcPts val="0"/>
              </a:spcAft>
              <a:buClr>
                <a:schemeClr val="dk2"/>
              </a:buClr>
              <a:buSzPts val="3700"/>
              <a:buChar char="●"/>
              <a:defRPr sz="3700">
                <a:solidFill>
                  <a:schemeClr val="dk2"/>
                </a:solidFill>
              </a:defRPr>
            </a:lvl4pPr>
            <a:lvl5pPr indent="-463550" lvl="4" marL="2286000" rtl="0">
              <a:lnSpc>
                <a:spcPct val="115000"/>
              </a:lnSpc>
              <a:spcBef>
                <a:spcPts val="0"/>
              </a:spcBef>
              <a:spcAft>
                <a:spcPts val="0"/>
              </a:spcAft>
              <a:buClr>
                <a:schemeClr val="dk2"/>
              </a:buClr>
              <a:buSzPts val="3700"/>
              <a:buChar char="○"/>
              <a:defRPr sz="3700">
                <a:solidFill>
                  <a:schemeClr val="dk2"/>
                </a:solidFill>
              </a:defRPr>
            </a:lvl5pPr>
            <a:lvl6pPr indent="-463550" lvl="5" marL="2743200" rtl="0">
              <a:lnSpc>
                <a:spcPct val="115000"/>
              </a:lnSpc>
              <a:spcBef>
                <a:spcPts val="0"/>
              </a:spcBef>
              <a:spcAft>
                <a:spcPts val="0"/>
              </a:spcAft>
              <a:buClr>
                <a:schemeClr val="dk2"/>
              </a:buClr>
              <a:buSzPts val="3700"/>
              <a:buChar char="■"/>
              <a:defRPr sz="3700">
                <a:solidFill>
                  <a:schemeClr val="dk2"/>
                </a:solidFill>
              </a:defRPr>
            </a:lvl6pPr>
            <a:lvl7pPr indent="-463550" lvl="6" marL="3200400" rtl="0">
              <a:lnSpc>
                <a:spcPct val="115000"/>
              </a:lnSpc>
              <a:spcBef>
                <a:spcPts val="0"/>
              </a:spcBef>
              <a:spcAft>
                <a:spcPts val="0"/>
              </a:spcAft>
              <a:buClr>
                <a:schemeClr val="dk2"/>
              </a:buClr>
              <a:buSzPts val="3700"/>
              <a:buChar char="●"/>
              <a:defRPr sz="3700">
                <a:solidFill>
                  <a:schemeClr val="dk2"/>
                </a:solidFill>
              </a:defRPr>
            </a:lvl7pPr>
            <a:lvl8pPr indent="-463550" lvl="7" marL="3657600" rtl="0">
              <a:lnSpc>
                <a:spcPct val="115000"/>
              </a:lnSpc>
              <a:spcBef>
                <a:spcPts val="0"/>
              </a:spcBef>
              <a:spcAft>
                <a:spcPts val="0"/>
              </a:spcAft>
              <a:buClr>
                <a:schemeClr val="dk2"/>
              </a:buClr>
              <a:buSzPts val="3700"/>
              <a:buChar char="○"/>
              <a:defRPr sz="3700">
                <a:solidFill>
                  <a:schemeClr val="dk2"/>
                </a:solidFill>
              </a:defRPr>
            </a:lvl8pPr>
            <a:lvl9pPr indent="-463550" lvl="8" marL="4114800" rtl="0">
              <a:lnSpc>
                <a:spcPct val="115000"/>
              </a:lnSpc>
              <a:spcBef>
                <a:spcPts val="0"/>
              </a:spcBef>
              <a:spcAft>
                <a:spcPts val="0"/>
              </a:spcAft>
              <a:buClr>
                <a:schemeClr val="dk2"/>
              </a:buClr>
              <a:buSzPts val="3700"/>
              <a:buChar char="■"/>
              <a:defRPr sz="3700">
                <a:solidFill>
                  <a:schemeClr val="dk2"/>
                </a:solidFill>
              </a:defRPr>
            </a:lvl9pPr>
          </a:lstStyle>
          <a:p/>
        </p:txBody>
      </p:sp>
      <p:sp>
        <p:nvSpPr>
          <p:cNvPr id="24" name="Google Shape;24;p7"/>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rmAutofit/>
          </a:bodyPr>
          <a:lstStyle>
            <a:lvl1pPr lvl="0" rtl="0" algn="r">
              <a:buNone/>
              <a:defRPr sz="2700">
                <a:solidFill>
                  <a:schemeClr val="dk2"/>
                </a:solidFill>
              </a:defRPr>
            </a:lvl1pPr>
            <a:lvl2pPr lvl="1" rtl="0" algn="r">
              <a:buNone/>
              <a:defRPr sz="2700">
                <a:solidFill>
                  <a:schemeClr val="dk2"/>
                </a:solidFill>
              </a:defRPr>
            </a:lvl2pPr>
            <a:lvl3pPr lvl="2" rtl="0" algn="r">
              <a:buNone/>
              <a:defRPr sz="2700">
                <a:solidFill>
                  <a:schemeClr val="dk2"/>
                </a:solidFill>
              </a:defRPr>
            </a:lvl3pPr>
            <a:lvl4pPr lvl="3" rtl="0" algn="r">
              <a:buNone/>
              <a:defRPr sz="2700">
                <a:solidFill>
                  <a:schemeClr val="dk2"/>
                </a:solidFill>
              </a:defRPr>
            </a:lvl4pPr>
            <a:lvl5pPr lvl="4" rtl="0" algn="r">
              <a:buNone/>
              <a:defRPr sz="2700">
                <a:solidFill>
                  <a:schemeClr val="dk2"/>
                </a:solidFill>
              </a:defRPr>
            </a:lvl5pPr>
            <a:lvl6pPr lvl="5" rtl="0" algn="r">
              <a:buNone/>
              <a:defRPr sz="2700">
                <a:solidFill>
                  <a:schemeClr val="dk2"/>
                </a:solidFill>
              </a:defRPr>
            </a:lvl6pPr>
            <a:lvl7pPr lvl="6" rtl="0" algn="r">
              <a:buNone/>
              <a:defRPr sz="2700">
                <a:solidFill>
                  <a:schemeClr val="dk2"/>
                </a:solidFill>
              </a:defRPr>
            </a:lvl7pPr>
            <a:lvl8pPr lvl="7" rtl="0" algn="r">
              <a:buNone/>
              <a:defRPr sz="2700">
                <a:solidFill>
                  <a:schemeClr val="dk2"/>
                </a:solidFill>
              </a:defRPr>
            </a:lvl8pPr>
            <a:lvl9pPr lvl="8" rtl="0" algn="r">
              <a:buNone/>
              <a:defRPr sz="27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3" name="Shape 203"/>
        <p:cNvGrpSpPr/>
        <p:nvPr/>
      </p:nvGrpSpPr>
      <p:grpSpPr>
        <a:xfrm>
          <a:off x="0" y="0"/>
          <a:ext cx="0" cy="0"/>
          <a:chOff x="0" y="0"/>
          <a:chExt cx="0" cy="0"/>
        </a:xfrm>
      </p:grpSpPr>
      <p:sp>
        <p:nvSpPr>
          <p:cNvPr id="204" name="Google Shape;204;p47"/>
          <p:cNvSpPr txBox="1"/>
          <p:nvPr>
            <p:ph type="title"/>
          </p:nvPr>
        </p:nvSpPr>
        <p:spPr>
          <a:xfrm>
            <a:off x="831200" y="1186733"/>
            <a:ext cx="22721700" cy="1527300"/>
          </a:xfrm>
          <a:prstGeom prst="rect">
            <a:avLst/>
          </a:prstGeom>
          <a:noFill/>
          <a:ln>
            <a:noFill/>
          </a:ln>
        </p:spPr>
        <p:txBody>
          <a:bodyPr anchorCtr="0" anchor="t" bIns="243800" lIns="243800" spcFirstLastPara="1" rIns="243800" wrap="square" tIns="243800">
            <a:normAutofit/>
          </a:bodyPr>
          <a:lstStyle>
            <a:lvl1pPr lvl="0" rtl="0">
              <a:spcBef>
                <a:spcPts val="0"/>
              </a:spcBef>
              <a:spcAft>
                <a:spcPts val="0"/>
              </a:spcAft>
              <a:buClr>
                <a:schemeClr val="dk1"/>
              </a:buClr>
              <a:buSzPts val="7500"/>
              <a:buNone/>
              <a:defRPr sz="7500">
                <a:solidFill>
                  <a:schemeClr val="dk1"/>
                </a:solidFill>
              </a:defRPr>
            </a:lvl1pPr>
            <a:lvl2pPr lvl="1" rtl="0">
              <a:spcBef>
                <a:spcPts val="0"/>
              </a:spcBef>
              <a:spcAft>
                <a:spcPts val="0"/>
              </a:spcAft>
              <a:buClr>
                <a:schemeClr val="dk1"/>
              </a:buClr>
              <a:buSzPts val="7500"/>
              <a:buNone/>
              <a:defRPr sz="7500">
                <a:solidFill>
                  <a:schemeClr val="dk1"/>
                </a:solidFill>
              </a:defRPr>
            </a:lvl2pPr>
            <a:lvl3pPr lvl="2" rtl="0">
              <a:spcBef>
                <a:spcPts val="0"/>
              </a:spcBef>
              <a:spcAft>
                <a:spcPts val="0"/>
              </a:spcAft>
              <a:buClr>
                <a:schemeClr val="dk1"/>
              </a:buClr>
              <a:buSzPts val="7500"/>
              <a:buNone/>
              <a:defRPr sz="7500">
                <a:solidFill>
                  <a:schemeClr val="dk1"/>
                </a:solidFill>
              </a:defRPr>
            </a:lvl3pPr>
            <a:lvl4pPr lvl="3" rtl="0">
              <a:spcBef>
                <a:spcPts val="0"/>
              </a:spcBef>
              <a:spcAft>
                <a:spcPts val="0"/>
              </a:spcAft>
              <a:buClr>
                <a:schemeClr val="dk1"/>
              </a:buClr>
              <a:buSzPts val="7500"/>
              <a:buNone/>
              <a:defRPr sz="7500">
                <a:solidFill>
                  <a:schemeClr val="dk1"/>
                </a:solidFill>
              </a:defRPr>
            </a:lvl4pPr>
            <a:lvl5pPr lvl="4" rtl="0">
              <a:spcBef>
                <a:spcPts val="0"/>
              </a:spcBef>
              <a:spcAft>
                <a:spcPts val="0"/>
              </a:spcAft>
              <a:buClr>
                <a:schemeClr val="dk1"/>
              </a:buClr>
              <a:buSzPts val="7500"/>
              <a:buNone/>
              <a:defRPr sz="7500">
                <a:solidFill>
                  <a:schemeClr val="dk1"/>
                </a:solidFill>
              </a:defRPr>
            </a:lvl5pPr>
            <a:lvl6pPr lvl="5" rtl="0">
              <a:spcBef>
                <a:spcPts val="0"/>
              </a:spcBef>
              <a:spcAft>
                <a:spcPts val="0"/>
              </a:spcAft>
              <a:buClr>
                <a:schemeClr val="dk1"/>
              </a:buClr>
              <a:buSzPts val="7500"/>
              <a:buNone/>
              <a:defRPr sz="7500">
                <a:solidFill>
                  <a:schemeClr val="dk1"/>
                </a:solidFill>
              </a:defRPr>
            </a:lvl6pPr>
            <a:lvl7pPr lvl="6" rtl="0">
              <a:spcBef>
                <a:spcPts val="0"/>
              </a:spcBef>
              <a:spcAft>
                <a:spcPts val="0"/>
              </a:spcAft>
              <a:buClr>
                <a:schemeClr val="dk1"/>
              </a:buClr>
              <a:buSzPts val="7500"/>
              <a:buNone/>
              <a:defRPr sz="7500">
                <a:solidFill>
                  <a:schemeClr val="dk1"/>
                </a:solidFill>
              </a:defRPr>
            </a:lvl7pPr>
            <a:lvl8pPr lvl="7" rtl="0">
              <a:spcBef>
                <a:spcPts val="0"/>
              </a:spcBef>
              <a:spcAft>
                <a:spcPts val="0"/>
              </a:spcAft>
              <a:buClr>
                <a:schemeClr val="dk1"/>
              </a:buClr>
              <a:buSzPts val="7500"/>
              <a:buNone/>
              <a:defRPr sz="7500">
                <a:solidFill>
                  <a:schemeClr val="dk1"/>
                </a:solidFill>
              </a:defRPr>
            </a:lvl8pPr>
            <a:lvl9pPr lvl="8" rtl="0">
              <a:spcBef>
                <a:spcPts val="0"/>
              </a:spcBef>
              <a:spcAft>
                <a:spcPts val="0"/>
              </a:spcAft>
              <a:buClr>
                <a:schemeClr val="dk1"/>
              </a:buClr>
              <a:buSzPts val="7500"/>
              <a:buNone/>
              <a:defRPr sz="7500">
                <a:solidFill>
                  <a:schemeClr val="dk1"/>
                </a:solidFill>
              </a:defRPr>
            </a:lvl9pPr>
          </a:lstStyle>
          <a:p/>
        </p:txBody>
      </p:sp>
      <p:sp>
        <p:nvSpPr>
          <p:cNvPr id="205" name="Google Shape;205;p47"/>
          <p:cNvSpPr txBox="1"/>
          <p:nvPr>
            <p:ph idx="1" type="body"/>
          </p:nvPr>
        </p:nvSpPr>
        <p:spPr>
          <a:xfrm>
            <a:off x="831200" y="3073267"/>
            <a:ext cx="22721700" cy="9110400"/>
          </a:xfrm>
          <a:prstGeom prst="rect">
            <a:avLst/>
          </a:prstGeom>
          <a:noFill/>
          <a:ln>
            <a:noFill/>
          </a:ln>
        </p:spPr>
        <p:txBody>
          <a:bodyPr anchorCtr="0" anchor="t" bIns="243800" lIns="243800" spcFirstLastPara="1" rIns="243800" wrap="square" tIns="243800">
            <a:normAutofit/>
          </a:bodyPr>
          <a:lstStyle>
            <a:lvl1pPr indent="-533400" lvl="0" marL="457200" rtl="0">
              <a:lnSpc>
                <a:spcPct val="115000"/>
              </a:lnSpc>
              <a:spcBef>
                <a:spcPts val="0"/>
              </a:spcBef>
              <a:spcAft>
                <a:spcPts val="0"/>
              </a:spcAft>
              <a:buClr>
                <a:schemeClr val="dk2"/>
              </a:buClr>
              <a:buSzPts val="4800"/>
              <a:buChar char="●"/>
              <a:defRPr sz="4800">
                <a:solidFill>
                  <a:schemeClr val="dk2"/>
                </a:solidFill>
              </a:defRPr>
            </a:lvl1pPr>
            <a:lvl2pPr indent="-463550" lvl="1" marL="914400" rtl="0">
              <a:lnSpc>
                <a:spcPct val="115000"/>
              </a:lnSpc>
              <a:spcBef>
                <a:spcPts val="0"/>
              </a:spcBef>
              <a:spcAft>
                <a:spcPts val="0"/>
              </a:spcAft>
              <a:buClr>
                <a:schemeClr val="dk2"/>
              </a:buClr>
              <a:buSzPts val="3700"/>
              <a:buChar char="○"/>
              <a:defRPr sz="3700">
                <a:solidFill>
                  <a:schemeClr val="dk2"/>
                </a:solidFill>
              </a:defRPr>
            </a:lvl2pPr>
            <a:lvl3pPr indent="-463550" lvl="2" marL="1371600" rtl="0">
              <a:lnSpc>
                <a:spcPct val="115000"/>
              </a:lnSpc>
              <a:spcBef>
                <a:spcPts val="0"/>
              </a:spcBef>
              <a:spcAft>
                <a:spcPts val="0"/>
              </a:spcAft>
              <a:buClr>
                <a:schemeClr val="dk2"/>
              </a:buClr>
              <a:buSzPts val="3700"/>
              <a:buChar char="■"/>
              <a:defRPr sz="3700">
                <a:solidFill>
                  <a:schemeClr val="dk2"/>
                </a:solidFill>
              </a:defRPr>
            </a:lvl3pPr>
            <a:lvl4pPr indent="-463550" lvl="3" marL="1828800" rtl="0">
              <a:lnSpc>
                <a:spcPct val="115000"/>
              </a:lnSpc>
              <a:spcBef>
                <a:spcPts val="0"/>
              </a:spcBef>
              <a:spcAft>
                <a:spcPts val="0"/>
              </a:spcAft>
              <a:buClr>
                <a:schemeClr val="dk2"/>
              </a:buClr>
              <a:buSzPts val="3700"/>
              <a:buChar char="●"/>
              <a:defRPr sz="3700">
                <a:solidFill>
                  <a:schemeClr val="dk2"/>
                </a:solidFill>
              </a:defRPr>
            </a:lvl4pPr>
            <a:lvl5pPr indent="-463550" lvl="4" marL="2286000" rtl="0">
              <a:lnSpc>
                <a:spcPct val="115000"/>
              </a:lnSpc>
              <a:spcBef>
                <a:spcPts val="0"/>
              </a:spcBef>
              <a:spcAft>
                <a:spcPts val="0"/>
              </a:spcAft>
              <a:buClr>
                <a:schemeClr val="dk2"/>
              </a:buClr>
              <a:buSzPts val="3700"/>
              <a:buChar char="○"/>
              <a:defRPr sz="3700">
                <a:solidFill>
                  <a:schemeClr val="dk2"/>
                </a:solidFill>
              </a:defRPr>
            </a:lvl5pPr>
            <a:lvl6pPr indent="-463550" lvl="5" marL="2743200" rtl="0">
              <a:lnSpc>
                <a:spcPct val="115000"/>
              </a:lnSpc>
              <a:spcBef>
                <a:spcPts val="0"/>
              </a:spcBef>
              <a:spcAft>
                <a:spcPts val="0"/>
              </a:spcAft>
              <a:buClr>
                <a:schemeClr val="dk2"/>
              </a:buClr>
              <a:buSzPts val="3700"/>
              <a:buChar char="■"/>
              <a:defRPr sz="3700">
                <a:solidFill>
                  <a:schemeClr val="dk2"/>
                </a:solidFill>
              </a:defRPr>
            </a:lvl6pPr>
            <a:lvl7pPr indent="-463550" lvl="6" marL="3200400" rtl="0">
              <a:lnSpc>
                <a:spcPct val="115000"/>
              </a:lnSpc>
              <a:spcBef>
                <a:spcPts val="0"/>
              </a:spcBef>
              <a:spcAft>
                <a:spcPts val="0"/>
              </a:spcAft>
              <a:buClr>
                <a:schemeClr val="dk2"/>
              </a:buClr>
              <a:buSzPts val="3700"/>
              <a:buChar char="●"/>
              <a:defRPr sz="3700">
                <a:solidFill>
                  <a:schemeClr val="dk2"/>
                </a:solidFill>
              </a:defRPr>
            </a:lvl7pPr>
            <a:lvl8pPr indent="-463550" lvl="7" marL="3657600" rtl="0">
              <a:lnSpc>
                <a:spcPct val="115000"/>
              </a:lnSpc>
              <a:spcBef>
                <a:spcPts val="0"/>
              </a:spcBef>
              <a:spcAft>
                <a:spcPts val="0"/>
              </a:spcAft>
              <a:buClr>
                <a:schemeClr val="dk2"/>
              </a:buClr>
              <a:buSzPts val="3700"/>
              <a:buChar char="○"/>
              <a:defRPr sz="3700">
                <a:solidFill>
                  <a:schemeClr val="dk2"/>
                </a:solidFill>
              </a:defRPr>
            </a:lvl8pPr>
            <a:lvl9pPr indent="-463550" lvl="8" marL="4114800" rtl="0">
              <a:lnSpc>
                <a:spcPct val="115000"/>
              </a:lnSpc>
              <a:spcBef>
                <a:spcPts val="0"/>
              </a:spcBef>
              <a:spcAft>
                <a:spcPts val="0"/>
              </a:spcAft>
              <a:buClr>
                <a:schemeClr val="dk2"/>
              </a:buClr>
              <a:buSzPts val="3700"/>
              <a:buChar char="■"/>
              <a:defRPr sz="3700">
                <a:solidFill>
                  <a:schemeClr val="dk2"/>
                </a:solidFill>
              </a:defRPr>
            </a:lvl9pPr>
          </a:lstStyle>
          <a:p/>
        </p:txBody>
      </p:sp>
      <p:sp>
        <p:nvSpPr>
          <p:cNvPr id="206" name="Google Shape;206;p47"/>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rmAutofit/>
          </a:bodyPr>
          <a:lstStyle>
            <a:lvl1pPr lvl="0" rtl="0" algn="r">
              <a:buNone/>
              <a:defRPr sz="2700">
                <a:solidFill>
                  <a:schemeClr val="dk2"/>
                </a:solidFill>
              </a:defRPr>
            </a:lvl1pPr>
            <a:lvl2pPr lvl="1" rtl="0" algn="r">
              <a:buNone/>
              <a:defRPr sz="2700">
                <a:solidFill>
                  <a:schemeClr val="dk2"/>
                </a:solidFill>
              </a:defRPr>
            </a:lvl2pPr>
            <a:lvl3pPr lvl="2" rtl="0" algn="r">
              <a:buNone/>
              <a:defRPr sz="2700">
                <a:solidFill>
                  <a:schemeClr val="dk2"/>
                </a:solidFill>
              </a:defRPr>
            </a:lvl3pPr>
            <a:lvl4pPr lvl="3" rtl="0" algn="r">
              <a:buNone/>
              <a:defRPr sz="2700">
                <a:solidFill>
                  <a:schemeClr val="dk2"/>
                </a:solidFill>
              </a:defRPr>
            </a:lvl4pPr>
            <a:lvl5pPr lvl="4" rtl="0" algn="r">
              <a:buNone/>
              <a:defRPr sz="2700">
                <a:solidFill>
                  <a:schemeClr val="dk2"/>
                </a:solidFill>
              </a:defRPr>
            </a:lvl5pPr>
            <a:lvl6pPr lvl="5" rtl="0" algn="r">
              <a:buNone/>
              <a:defRPr sz="2700">
                <a:solidFill>
                  <a:schemeClr val="dk2"/>
                </a:solidFill>
              </a:defRPr>
            </a:lvl6pPr>
            <a:lvl7pPr lvl="6" rtl="0" algn="r">
              <a:buNone/>
              <a:defRPr sz="2700">
                <a:solidFill>
                  <a:schemeClr val="dk2"/>
                </a:solidFill>
              </a:defRPr>
            </a:lvl7pPr>
            <a:lvl8pPr lvl="7" rtl="0" algn="r">
              <a:buNone/>
              <a:defRPr sz="2700">
                <a:solidFill>
                  <a:schemeClr val="dk2"/>
                </a:solidFill>
              </a:defRPr>
            </a:lvl8pPr>
            <a:lvl9pPr lvl="8" rtl="0" algn="r">
              <a:buNone/>
              <a:defRPr sz="27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42" name="Shape 342"/>
        <p:cNvGrpSpPr/>
        <p:nvPr/>
      </p:nvGrpSpPr>
      <p:grpSpPr>
        <a:xfrm>
          <a:off x="0" y="0"/>
          <a:ext cx="0" cy="0"/>
          <a:chOff x="0" y="0"/>
          <a:chExt cx="0" cy="0"/>
        </a:xfrm>
      </p:grpSpPr>
      <p:sp>
        <p:nvSpPr>
          <p:cNvPr id="343" name="Google Shape;343;p77"/>
          <p:cNvSpPr txBox="1"/>
          <p:nvPr>
            <p:ph type="title"/>
          </p:nvPr>
        </p:nvSpPr>
        <p:spPr>
          <a:xfrm>
            <a:off x="831200" y="1186733"/>
            <a:ext cx="22721700" cy="1527300"/>
          </a:xfrm>
          <a:prstGeom prst="rect">
            <a:avLst/>
          </a:prstGeom>
          <a:noFill/>
          <a:ln>
            <a:noFill/>
          </a:ln>
        </p:spPr>
        <p:txBody>
          <a:bodyPr anchorCtr="0" anchor="t" bIns="243800" lIns="243800" spcFirstLastPara="1" rIns="243800" wrap="square" tIns="243800">
            <a:normAutofit/>
          </a:bodyPr>
          <a:lstStyle>
            <a:lvl1pPr lvl="0" rtl="0">
              <a:spcBef>
                <a:spcPts val="0"/>
              </a:spcBef>
              <a:spcAft>
                <a:spcPts val="0"/>
              </a:spcAft>
              <a:buClr>
                <a:schemeClr val="dk1"/>
              </a:buClr>
              <a:buSzPts val="7500"/>
              <a:buNone/>
              <a:defRPr sz="7500">
                <a:solidFill>
                  <a:schemeClr val="dk1"/>
                </a:solidFill>
              </a:defRPr>
            </a:lvl1pPr>
            <a:lvl2pPr lvl="1" rtl="0">
              <a:spcBef>
                <a:spcPts val="0"/>
              </a:spcBef>
              <a:spcAft>
                <a:spcPts val="0"/>
              </a:spcAft>
              <a:buClr>
                <a:schemeClr val="dk1"/>
              </a:buClr>
              <a:buSzPts val="7500"/>
              <a:buNone/>
              <a:defRPr sz="7500">
                <a:solidFill>
                  <a:schemeClr val="dk1"/>
                </a:solidFill>
              </a:defRPr>
            </a:lvl2pPr>
            <a:lvl3pPr lvl="2" rtl="0">
              <a:spcBef>
                <a:spcPts val="0"/>
              </a:spcBef>
              <a:spcAft>
                <a:spcPts val="0"/>
              </a:spcAft>
              <a:buClr>
                <a:schemeClr val="dk1"/>
              </a:buClr>
              <a:buSzPts val="7500"/>
              <a:buNone/>
              <a:defRPr sz="7500">
                <a:solidFill>
                  <a:schemeClr val="dk1"/>
                </a:solidFill>
              </a:defRPr>
            </a:lvl3pPr>
            <a:lvl4pPr lvl="3" rtl="0">
              <a:spcBef>
                <a:spcPts val="0"/>
              </a:spcBef>
              <a:spcAft>
                <a:spcPts val="0"/>
              </a:spcAft>
              <a:buClr>
                <a:schemeClr val="dk1"/>
              </a:buClr>
              <a:buSzPts val="7500"/>
              <a:buNone/>
              <a:defRPr sz="7500">
                <a:solidFill>
                  <a:schemeClr val="dk1"/>
                </a:solidFill>
              </a:defRPr>
            </a:lvl4pPr>
            <a:lvl5pPr lvl="4" rtl="0">
              <a:spcBef>
                <a:spcPts val="0"/>
              </a:spcBef>
              <a:spcAft>
                <a:spcPts val="0"/>
              </a:spcAft>
              <a:buClr>
                <a:schemeClr val="dk1"/>
              </a:buClr>
              <a:buSzPts val="7500"/>
              <a:buNone/>
              <a:defRPr sz="7500">
                <a:solidFill>
                  <a:schemeClr val="dk1"/>
                </a:solidFill>
              </a:defRPr>
            </a:lvl5pPr>
            <a:lvl6pPr lvl="5" rtl="0">
              <a:spcBef>
                <a:spcPts val="0"/>
              </a:spcBef>
              <a:spcAft>
                <a:spcPts val="0"/>
              </a:spcAft>
              <a:buClr>
                <a:schemeClr val="dk1"/>
              </a:buClr>
              <a:buSzPts val="7500"/>
              <a:buNone/>
              <a:defRPr sz="7500">
                <a:solidFill>
                  <a:schemeClr val="dk1"/>
                </a:solidFill>
              </a:defRPr>
            </a:lvl6pPr>
            <a:lvl7pPr lvl="6" rtl="0">
              <a:spcBef>
                <a:spcPts val="0"/>
              </a:spcBef>
              <a:spcAft>
                <a:spcPts val="0"/>
              </a:spcAft>
              <a:buClr>
                <a:schemeClr val="dk1"/>
              </a:buClr>
              <a:buSzPts val="7500"/>
              <a:buNone/>
              <a:defRPr sz="7500">
                <a:solidFill>
                  <a:schemeClr val="dk1"/>
                </a:solidFill>
              </a:defRPr>
            </a:lvl7pPr>
            <a:lvl8pPr lvl="7" rtl="0">
              <a:spcBef>
                <a:spcPts val="0"/>
              </a:spcBef>
              <a:spcAft>
                <a:spcPts val="0"/>
              </a:spcAft>
              <a:buClr>
                <a:schemeClr val="dk1"/>
              </a:buClr>
              <a:buSzPts val="7500"/>
              <a:buNone/>
              <a:defRPr sz="7500">
                <a:solidFill>
                  <a:schemeClr val="dk1"/>
                </a:solidFill>
              </a:defRPr>
            </a:lvl8pPr>
            <a:lvl9pPr lvl="8" rtl="0">
              <a:spcBef>
                <a:spcPts val="0"/>
              </a:spcBef>
              <a:spcAft>
                <a:spcPts val="0"/>
              </a:spcAft>
              <a:buClr>
                <a:schemeClr val="dk1"/>
              </a:buClr>
              <a:buSzPts val="7500"/>
              <a:buNone/>
              <a:defRPr sz="7500">
                <a:solidFill>
                  <a:schemeClr val="dk1"/>
                </a:solidFill>
              </a:defRPr>
            </a:lvl9pPr>
          </a:lstStyle>
          <a:p/>
        </p:txBody>
      </p:sp>
      <p:sp>
        <p:nvSpPr>
          <p:cNvPr id="344" name="Google Shape;344;p77"/>
          <p:cNvSpPr txBox="1"/>
          <p:nvPr>
            <p:ph idx="1" type="body"/>
          </p:nvPr>
        </p:nvSpPr>
        <p:spPr>
          <a:xfrm>
            <a:off x="831200" y="3073267"/>
            <a:ext cx="22721700" cy="9110400"/>
          </a:xfrm>
          <a:prstGeom prst="rect">
            <a:avLst/>
          </a:prstGeom>
          <a:noFill/>
          <a:ln>
            <a:noFill/>
          </a:ln>
        </p:spPr>
        <p:txBody>
          <a:bodyPr anchorCtr="0" anchor="t" bIns="243800" lIns="243800" spcFirstLastPara="1" rIns="243800" wrap="square" tIns="243800">
            <a:normAutofit/>
          </a:bodyPr>
          <a:lstStyle>
            <a:lvl1pPr indent="-533400" lvl="0" marL="457200" rtl="0">
              <a:lnSpc>
                <a:spcPct val="115000"/>
              </a:lnSpc>
              <a:spcBef>
                <a:spcPts val="0"/>
              </a:spcBef>
              <a:spcAft>
                <a:spcPts val="0"/>
              </a:spcAft>
              <a:buClr>
                <a:schemeClr val="dk2"/>
              </a:buClr>
              <a:buSzPts val="4800"/>
              <a:buChar char="●"/>
              <a:defRPr sz="4800">
                <a:solidFill>
                  <a:schemeClr val="dk2"/>
                </a:solidFill>
              </a:defRPr>
            </a:lvl1pPr>
            <a:lvl2pPr indent="-463550" lvl="1" marL="914400" rtl="0">
              <a:lnSpc>
                <a:spcPct val="115000"/>
              </a:lnSpc>
              <a:spcBef>
                <a:spcPts val="0"/>
              </a:spcBef>
              <a:spcAft>
                <a:spcPts val="0"/>
              </a:spcAft>
              <a:buClr>
                <a:schemeClr val="dk2"/>
              </a:buClr>
              <a:buSzPts val="3700"/>
              <a:buChar char="○"/>
              <a:defRPr sz="3700">
                <a:solidFill>
                  <a:schemeClr val="dk2"/>
                </a:solidFill>
              </a:defRPr>
            </a:lvl2pPr>
            <a:lvl3pPr indent="-463550" lvl="2" marL="1371600" rtl="0">
              <a:lnSpc>
                <a:spcPct val="115000"/>
              </a:lnSpc>
              <a:spcBef>
                <a:spcPts val="0"/>
              </a:spcBef>
              <a:spcAft>
                <a:spcPts val="0"/>
              </a:spcAft>
              <a:buClr>
                <a:schemeClr val="dk2"/>
              </a:buClr>
              <a:buSzPts val="3700"/>
              <a:buChar char="■"/>
              <a:defRPr sz="3700">
                <a:solidFill>
                  <a:schemeClr val="dk2"/>
                </a:solidFill>
              </a:defRPr>
            </a:lvl3pPr>
            <a:lvl4pPr indent="-463550" lvl="3" marL="1828800" rtl="0">
              <a:lnSpc>
                <a:spcPct val="115000"/>
              </a:lnSpc>
              <a:spcBef>
                <a:spcPts val="0"/>
              </a:spcBef>
              <a:spcAft>
                <a:spcPts val="0"/>
              </a:spcAft>
              <a:buClr>
                <a:schemeClr val="dk2"/>
              </a:buClr>
              <a:buSzPts val="3700"/>
              <a:buChar char="●"/>
              <a:defRPr sz="3700">
                <a:solidFill>
                  <a:schemeClr val="dk2"/>
                </a:solidFill>
              </a:defRPr>
            </a:lvl4pPr>
            <a:lvl5pPr indent="-463550" lvl="4" marL="2286000" rtl="0">
              <a:lnSpc>
                <a:spcPct val="115000"/>
              </a:lnSpc>
              <a:spcBef>
                <a:spcPts val="0"/>
              </a:spcBef>
              <a:spcAft>
                <a:spcPts val="0"/>
              </a:spcAft>
              <a:buClr>
                <a:schemeClr val="dk2"/>
              </a:buClr>
              <a:buSzPts val="3700"/>
              <a:buChar char="○"/>
              <a:defRPr sz="3700">
                <a:solidFill>
                  <a:schemeClr val="dk2"/>
                </a:solidFill>
              </a:defRPr>
            </a:lvl5pPr>
            <a:lvl6pPr indent="-463550" lvl="5" marL="2743200" rtl="0">
              <a:lnSpc>
                <a:spcPct val="115000"/>
              </a:lnSpc>
              <a:spcBef>
                <a:spcPts val="0"/>
              </a:spcBef>
              <a:spcAft>
                <a:spcPts val="0"/>
              </a:spcAft>
              <a:buClr>
                <a:schemeClr val="dk2"/>
              </a:buClr>
              <a:buSzPts val="3700"/>
              <a:buChar char="■"/>
              <a:defRPr sz="3700">
                <a:solidFill>
                  <a:schemeClr val="dk2"/>
                </a:solidFill>
              </a:defRPr>
            </a:lvl6pPr>
            <a:lvl7pPr indent="-463550" lvl="6" marL="3200400" rtl="0">
              <a:lnSpc>
                <a:spcPct val="115000"/>
              </a:lnSpc>
              <a:spcBef>
                <a:spcPts val="0"/>
              </a:spcBef>
              <a:spcAft>
                <a:spcPts val="0"/>
              </a:spcAft>
              <a:buClr>
                <a:schemeClr val="dk2"/>
              </a:buClr>
              <a:buSzPts val="3700"/>
              <a:buChar char="●"/>
              <a:defRPr sz="3700">
                <a:solidFill>
                  <a:schemeClr val="dk2"/>
                </a:solidFill>
              </a:defRPr>
            </a:lvl7pPr>
            <a:lvl8pPr indent="-463550" lvl="7" marL="3657600" rtl="0">
              <a:lnSpc>
                <a:spcPct val="115000"/>
              </a:lnSpc>
              <a:spcBef>
                <a:spcPts val="0"/>
              </a:spcBef>
              <a:spcAft>
                <a:spcPts val="0"/>
              </a:spcAft>
              <a:buClr>
                <a:schemeClr val="dk2"/>
              </a:buClr>
              <a:buSzPts val="3700"/>
              <a:buChar char="○"/>
              <a:defRPr sz="3700">
                <a:solidFill>
                  <a:schemeClr val="dk2"/>
                </a:solidFill>
              </a:defRPr>
            </a:lvl8pPr>
            <a:lvl9pPr indent="-463550" lvl="8" marL="4114800" rtl="0">
              <a:lnSpc>
                <a:spcPct val="115000"/>
              </a:lnSpc>
              <a:spcBef>
                <a:spcPts val="0"/>
              </a:spcBef>
              <a:spcAft>
                <a:spcPts val="0"/>
              </a:spcAft>
              <a:buClr>
                <a:schemeClr val="dk2"/>
              </a:buClr>
              <a:buSzPts val="3700"/>
              <a:buChar char="■"/>
              <a:defRPr sz="3700">
                <a:solidFill>
                  <a:schemeClr val="dk2"/>
                </a:solidFill>
              </a:defRPr>
            </a:lvl9pPr>
          </a:lstStyle>
          <a:p/>
        </p:txBody>
      </p:sp>
      <p:sp>
        <p:nvSpPr>
          <p:cNvPr id="345" name="Google Shape;345;p77"/>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rmAutofit/>
          </a:bodyPr>
          <a:lstStyle>
            <a:lvl1pPr lvl="0" rtl="0" algn="r">
              <a:buNone/>
              <a:defRPr sz="2700">
                <a:solidFill>
                  <a:schemeClr val="dk2"/>
                </a:solidFill>
              </a:defRPr>
            </a:lvl1pPr>
            <a:lvl2pPr lvl="1" rtl="0" algn="r">
              <a:buNone/>
              <a:defRPr sz="2700">
                <a:solidFill>
                  <a:schemeClr val="dk2"/>
                </a:solidFill>
              </a:defRPr>
            </a:lvl2pPr>
            <a:lvl3pPr lvl="2" rtl="0" algn="r">
              <a:buNone/>
              <a:defRPr sz="2700">
                <a:solidFill>
                  <a:schemeClr val="dk2"/>
                </a:solidFill>
              </a:defRPr>
            </a:lvl3pPr>
            <a:lvl4pPr lvl="3" rtl="0" algn="r">
              <a:buNone/>
              <a:defRPr sz="2700">
                <a:solidFill>
                  <a:schemeClr val="dk2"/>
                </a:solidFill>
              </a:defRPr>
            </a:lvl4pPr>
            <a:lvl5pPr lvl="4" rtl="0" algn="r">
              <a:buNone/>
              <a:defRPr sz="2700">
                <a:solidFill>
                  <a:schemeClr val="dk2"/>
                </a:solidFill>
              </a:defRPr>
            </a:lvl5pPr>
            <a:lvl6pPr lvl="5" rtl="0" algn="r">
              <a:buNone/>
              <a:defRPr sz="2700">
                <a:solidFill>
                  <a:schemeClr val="dk2"/>
                </a:solidFill>
              </a:defRPr>
            </a:lvl6pPr>
            <a:lvl7pPr lvl="6" rtl="0" algn="r">
              <a:buNone/>
              <a:defRPr sz="2700">
                <a:solidFill>
                  <a:schemeClr val="dk2"/>
                </a:solidFill>
              </a:defRPr>
            </a:lvl7pPr>
            <a:lvl8pPr lvl="7" rtl="0" algn="r">
              <a:buNone/>
              <a:defRPr sz="2700">
                <a:solidFill>
                  <a:schemeClr val="dk2"/>
                </a:solidFill>
              </a:defRPr>
            </a:lvl8pPr>
            <a:lvl9pPr lvl="8" rtl="0" algn="r">
              <a:buNone/>
              <a:defRPr sz="27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png"/><Relationship Id="rId4" Type="http://schemas.openxmlformats.org/officeDocument/2006/relationships/image" Target="../media/image109.png"/><Relationship Id="rId5" Type="http://schemas.openxmlformats.org/officeDocument/2006/relationships/image" Target="../media/image4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70.png"/><Relationship Id="rId4" Type="http://schemas.openxmlformats.org/officeDocument/2006/relationships/image" Target="../media/image76.gif"/><Relationship Id="rId5" Type="http://schemas.openxmlformats.org/officeDocument/2006/relationships/image" Target="../media/image8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2.png"/><Relationship Id="rId4" Type="http://schemas.openxmlformats.org/officeDocument/2006/relationships/image" Target="../media/image108.gif"/><Relationship Id="rId5" Type="http://schemas.openxmlformats.org/officeDocument/2006/relationships/image" Target="../media/image105.gif"/><Relationship Id="rId6" Type="http://schemas.openxmlformats.org/officeDocument/2006/relationships/image" Target="../media/image79.png"/><Relationship Id="rId7" Type="http://schemas.openxmlformats.org/officeDocument/2006/relationships/image" Target="../media/image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107.png"/><Relationship Id="rId5" Type="http://schemas.openxmlformats.org/officeDocument/2006/relationships/image" Target="../media/image85.png"/><Relationship Id="rId6" Type="http://schemas.openxmlformats.org/officeDocument/2006/relationships/image" Target="../media/image10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7.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87.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87.png"/><Relationship Id="rId4" Type="http://schemas.openxmlformats.org/officeDocument/2006/relationships/image" Target="../media/image64.png"/><Relationship Id="rId5" Type="http://schemas.openxmlformats.org/officeDocument/2006/relationships/image" Target="../media/image86.png"/><Relationship Id="rId6" Type="http://schemas.openxmlformats.org/officeDocument/2006/relationships/hyperlink" Target="https://colab.research.google.com/drive/18XgwIuRDpDZCZQjIqZJ0QjC8tCKxGRr8?usp=sharing" TargetMode="External"/><Relationship Id="rId7"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94.png"/><Relationship Id="rId5" Type="http://schemas.openxmlformats.org/officeDocument/2006/relationships/image" Target="../media/image9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64.png"/><Relationship Id="rId4" Type="http://schemas.openxmlformats.org/officeDocument/2006/relationships/image" Target="../media/image99.png"/><Relationship Id="rId5"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xml"/><Relationship Id="rId3" Type="http://schemas.openxmlformats.org/officeDocument/2006/relationships/image" Target="../media/image43.jpg"/><Relationship Id="rId4" Type="http://schemas.openxmlformats.org/officeDocument/2006/relationships/image" Target="../media/image46.png"/><Relationship Id="rId9" Type="http://schemas.openxmlformats.org/officeDocument/2006/relationships/image" Target="../media/image53.png"/><Relationship Id="rId5" Type="http://schemas.openxmlformats.org/officeDocument/2006/relationships/image" Target="../media/image61.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4.png"/><Relationship Id="rId11" Type="http://schemas.openxmlformats.org/officeDocument/2006/relationships/image" Target="../media/image55.png"/><Relationship Id="rId10" Type="http://schemas.openxmlformats.org/officeDocument/2006/relationships/image" Target="../media/image52.gif"/><Relationship Id="rId12" Type="http://schemas.openxmlformats.org/officeDocument/2006/relationships/image" Target="../media/image5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96.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64.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64.pn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87.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4.gif"/><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5.xml"/><Relationship Id="rId3" Type="http://schemas.openxmlformats.org/officeDocument/2006/relationships/image" Target="../media/image64.png"/><Relationship Id="rId4" Type="http://schemas.openxmlformats.org/officeDocument/2006/relationships/image" Target="../media/image57.png"/><Relationship Id="rId5" Type="http://schemas.openxmlformats.org/officeDocument/2006/relationships/image" Target="../media/image9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3.png"/><Relationship Id="rId4" Type="http://schemas.openxmlformats.org/officeDocument/2006/relationships/hyperlink" Target="https://github.com/Patricijia/GSoC-Perfetto-Metrics" TargetMode="External"/><Relationship Id="rId5"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6.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7.png"/><Relationship Id="rId4" Type="http://schemas.openxmlformats.org/officeDocument/2006/relationships/image" Target="../media/image60.png"/><Relationship Id="rId9" Type="http://schemas.openxmlformats.org/officeDocument/2006/relationships/image" Target="../media/image66.png"/><Relationship Id="rId5" Type="http://schemas.openxmlformats.org/officeDocument/2006/relationships/image" Target="../media/image59.png"/><Relationship Id="rId6" Type="http://schemas.openxmlformats.org/officeDocument/2006/relationships/image" Target="../media/image63.png"/><Relationship Id="rId7" Type="http://schemas.openxmlformats.org/officeDocument/2006/relationships/image" Target="../media/image109.png"/><Relationship Id="rId8" Type="http://schemas.openxmlformats.org/officeDocument/2006/relationships/image" Target="../media/image67.png"/><Relationship Id="rId11" Type="http://schemas.openxmlformats.org/officeDocument/2006/relationships/image" Target="../media/image62.png"/><Relationship Id="rId10"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64.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74.gif"/><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72.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92"/>
          <p:cNvSpPr txBox="1"/>
          <p:nvPr/>
        </p:nvSpPr>
        <p:spPr>
          <a:xfrm>
            <a:off x="2269075" y="760600"/>
            <a:ext cx="14065500" cy="5565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6400"/>
              <a:buFont typeface="Google Sans"/>
              <a:buNone/>
            </a:pPr>
            <a:r>
              <a:rPr lang="en-US" sz="10000">
                <a:solidFill>
                  <a:srgbClr val="657781"/>
                </a:solidFill>
                <a:latin typeface="Google Sans"/>
                <a:ea typeface="Google Sans"/>
                <a:cs typeface="Google Sans"/>
                <a:sym typeface="Google Sans"/>
              </a:rPr>
              <a:t>Make Perfetto Perfect: Interaction to Next Paint</a:t>
            </a:r>
            <a:endParaRPr sz="10000">
              <a:solidFill>
                <a:srgbClr val="657781"/>
              </a:solidFill>
              <a:latin typeface="Google Sans"/>
              <a:ea typeface="Google Sans"/>
              <a:cs typeface="Google Sans"/>
              <a:sym typeface="Google Sans"/>
            </a:endParaRPr>
          </a:p>
        </p:txBody>
      </p:sp>
      <p:sp>
        <p:nvSpPr>
          <p:cNvPr id="405" name="Google Shape;405;p92"/>
          <p:cNvSpPr txBox="1"/>
          <p:nvPr/>
        </p:nvSpPr>
        <p:spPr>
          <a:xfrm>
            <a:off x="5392275" y="8506900"/>
            <a:ext cx="9690000" cy="147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400"/>
              <a:buFont typeface="Google Sans"/>
              <a:buNone/>
            </a:pPr>
            <a:r>
              <a:rPr lang="en-US" sz="4800">
                <a:solidFill>
                  <a:srgbClr val="646464"/>
                </a:solidFill>
                <a:latin typeface="Google Sans"/>
                <a:ea typeface="Google Sans"/>
                <a:cs typeface="Google Sans"/>
                <a:sym typeface="Google Sans"/>
              </a:rPr>
              <a:t>Patricija Cerkaite</a:t>
            </a:r>
            <a:endParaRPr sz="4800">
              <a:solidFill>
                <a:srgbClr val="646464"/>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000000"/>
              </a:buClr>
              <a:buSzPts val="16400"/>
              <a:buFont typeface="Google Sans"/>
              <a:buNone/>
            </a:pPr>
            <a:r>
              <a:rPr i="1" lang="en-US" sz="4000">
                <a:solidFill>
                  <a:srgbClr val="999999"/>
                </a:solidFill>
                <a:latin typeface="Google Sans"/>
                <a:ea typeface="Google Sans"/>
                <a:cs typeface="Google Sans"/>
                <a:sym typeface="Google Sans"/>
              </a:rPr>
              <a:t>Eindhoven University of Technology</a:t>
            </a:r>
            <a:endParaRPr i="1" sz="4000">
              <a:solidFill>
                <a:srgbClr val="999999"/>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000000"/>
              </a:buClr>
              <a:buSzPts val="16400"/>
              <a:buFont typeface="Google Sans"/>
              <a:buNone/>
            </a:pPr>
            <a:r>
              <a:t/>
            </a:r>
            <a:endParaRPr i="1" sz="3800">
              <a:solidFill>
                <a:srgbClr val="999999"/>
              </a:solidFill>
              <a:latin typeface="Google Sans"/>
              <a:ea typeface="Google Sans"/>
              <a:cs typeface="Google Sans"/>
              <a:sym typeface="Google Sans"/>
            </a:endParaRPr>
          </a:p>
        </p:txBody>
      </p:sp>
      <p:pic>
        <p:nvPicPr>
          <p:cNvPr descr="Google Shape;591;p28" id="406" name="Google Shape;406;p92"/>
          <p:cNvPicPr preferRelativeResize="0"/>
          <p:nvPr/>
        </p:nvPicPr>
        <p:blipFill rotWithShape="1">
          <a:blip r:embed="rId3">
            <a:alphaModFix/>
          </a:blip>
          <a:srcRect b="0" l="0" r="0" t="0"/>
          <a:stretch/>
        </p:blipFill>
        <p:spPr>
          <a:xfrm>
            <a:off x="5392276" y="9976901"/>
            <a:ext cx="771634" cy="771600"/>
          </a:xfrm>
          <a:prstGeom prst="rect">
            <a:avLst/>
          </a:prstGeom>
          <a:noFill/>
          <a:ln>
            <a:noFill/>
          </a:ln>
        </p:spPr>
      </p:pic>
      <p:sp>
        <p:nvSpPr>
          <p:cNvPr id="407" name="Google Shape;407;p92"/>
          <p:cNvSpPr txBox="1"/>
          <p:nvPr/>
        </p:nvSpPr>
        <p:spPr>
          <a:xfrm>
            <a:off x="6333625" y="9976888"/>
            <a:ext cx="5936400" cy="77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800">
                <a:solidFill>
                  <a:srgbClr val="999999"/>
                </a:solidFill>
                <a:latin typeface="Google Sans"/>
                <a:ea typeface="Google Sans"/>
                <a:cs typeface="Google Sans"/>
                <a:sym typeface="Google Sans"/>
              </a:rPr>
              <a:t>@</a:t>
            </a:r>
            <a:r>
              <a:rPr lang="en-US" sz="3800">
                <a:solidFill>
                  <a:srgbClr val="999999"/>
                </a:solidFill>
                <a:latin typeface="Google Sans"/>
                <a:ea typeface="Google Sans"/>
                <a:cs typeface="Google Sans"/>
                <a:sym typeface="Google Sans"/>
              </a:rPr>
              <a:t>Patricijia</a:t>
            </a:r>
            <a:endParaRPr/>
          </a:p>
        </p:txBody>
      </p:sp>
      <p:pic>
        <p:nvPicPr>
          <p:cNvPr id="408" name="Google Shape;408;p92"/>
          <p:cNvPicPr preferRelativeResize="0"/>
          <p:nvPr/>
        </p:nvPicPr>
        <p:blipFill>
          <a:blip r:embed="rId4">
            <a:alphaModFix/>
          </a:blip>
          <a:stretch>
            <a:fillRect/>
          </a:stretch>
        </p:blipFill>
        <p:spPr>
          <a:xfrm>
            <a:off x="1874300" y="8045300"/>
            <a:ext cx="3006000" cy="3006000"/>
          </a:xfrm>
          <a:prstGeom prst="ellipse">
            <a:avLst/>
          </a:prstGeom>
          <a:noFill/>
          <a:ln>
            <a:noFill/>
          </a:ln>
          <a:effectLst>
            <a:outerShdw blurRad="271463" rotWithShape="0" algn="bl">
              <a:srgbClr val="6FA8DC">
                <a:alpha val="60000"/>
              </a:srgbClr>
            </a:outerShdw>
          </a:effectLst>
        </p:spPr>
      </p:pic>
      <p:pic>
        <p:nvPicPr>
          <p:cNvPr id="409" name="Google Shape;409;p92"/>
          <p:cNvPicPr preferRelativeResize="0"/>
          <p:nvPr/>
        </p:nvPicPr>
        <p:blipFill>
          <a:blip r:embed="rId5">
            <a:alphaModFix/>
          </a:blip>
          <a:stretch>
            <a:fillRect/>
          </a:stretch>
        </p:blipFill>
        <p:spPr>
          <a:xfrm>
            <a:off x="16566223" y="-182250"/>
            <a:ext cx="7817777" cy="13898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101"/>
          <p:cNvPicPr preferRelativeResize="0"/>
          <p:nvPr/>
        </p:nvPicPr>
        <p:blipFill>
          <a:blip r:embed="rId3">
            <a:alphaModFix/>
          </a:blip>
          <a:stretch>
            <a:fillRect/>
          </a:stretch>
        </p:blipFill>
        <p:spPr>
          <a:xfrm>
            <a:off x="3367000" y="2923950"/>
            <a:ext cx="18296851" cy="7478249"/>
          </a:xfrm>
          <a:prstGeom prst="rect">
            <a:avLst/>
          </a:prstGeom>
          <a:noFill/>
          <a:ln>
            <a:noFill/>
          </a:ln>
        </p:spPr>
      </p:pic>
      <p:pic>
        <p:nvPicPr>
          <p:cNvPr id="550" name="Google Shape;550;p101"/>
          <p:cNvPicPr preferRelativeResize="0"/>
          <p:nvPr/>
        </p:nvPicPr>
        <p:blipFill>
          <a:blip r:embed="rId4">
            <a:alphaModFix/>
          </a:blip>
          <a:stretch>
            <a:fillRect/>
          </a:stretch>
        </p:blipFill>
        <p:spPr>
          <a:xfrm rot="-1138093">
            <a:off x="6868472" y="4893145"/>
            <a:ext cx="1035941" cy="1029762"/>
          </a:xfrm>
          <a:prstGeom prst="rect">
            <a:avLst/>
          </a:prstGeom>
          <a:noFill/>
          <a:ln>
            <a:noFill/>
          </a:ln>
        </p:spPr>
      </p:pic>
      <p:pic>
        <p:nvPicPr>
          <p:cNvPr id="551" name="Google Shape;551;p101"/>
          <p:cNvPicPr preferRelativeResize="0"/>
          <p:nvPr/>
        </p:nvPicPr>
        <p:blipFill>
          <a:blip r:embed="rId5">
            <a:alphaModFix/>
          </a:blip>
          <a:stretch>
            <a:fillRect/>
          </a:stretch>
        </p:blipFill>
        <p:spPr>
          <a:xfrm>
            <a:off x="18433484" y="4317699"/>
            <a:ext cx="1710176" cy="954677"/>
          </a:xfrm>
          <a:prstGeom prst="rect">
            <a:avLst/>
          </a:prstGeom>
          <a:noFill/>
          <a:ln>
            <a:noFill/>
          </a:ln>
        </p:spPr>
      </p:pic>
      <p:sp>
        <p:nvSpPr>
          <p:cNvPr id="552" name="Google Shape;552;p101"/>
          <p:cNvSpPr txBox="1"/>
          <p:nvPr/>
        </p:nvSpPr>
        <p:spPr>
          <a:xfrm>
            <a:off x="9586650" y="8949975"/>
            <a:ext cx="4566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2"/>
                </a:solidFill>
                <a:latin typeface="Comic Sans MS"/>
                <a:ea typeface="Comic Sans MS"/>
                <a:cs typeface="Comic Sans MS"/>
                <a:sym typeface="Comic Sans MS"/>
              </a:rPr>
              <a:t>MAX (pointerup, mouseup, click)</a:t>
            </a:r>
            <a:endParaRPr b="1" sz="2000">
              <a:solidFill>
                <a:schemeClr val="dk2"/>
              </a:solidFill>
              <a:latin typeface="Comic Sans MS"/>
              <a:ea typeface="Comic Sans MS"/>
              <a:cs typeface="Comic Sans MS"/>
              <a:sym typeface="Comic Sans MS"/>
            </a:endParaRPr>
          </a:p>
        </p:txBody>
      </p:sp>
      <p:sp>
        <p:nvSpPr>
          <p:cNvPr id="553" name="Google Shape;553;p101"/>
          <p:cNvSpPr txBox="1"/>
          <p:nvPr>
            <p:ph idx="4294967295" type="title"/>
          </p:nvPr>
        </p:nvSpPr>
        <p:spPr>
          <a:xfrm>
            <a:off x="8456125" y="2488850"/>
            <a:ext cx="8118600" cy="1695000"/>
          </a:xfrm>
          <a:prstGeom prst="rect">
            <a:avLst/>
          </a:prstGeom>
        </p:spPr>
        <p:txBody>
          <a:bodyPr anchorCtr="0" anchor="t" bIns="243800" lIns="243800" spcFirstLastPara="1" rIns="243800" wrap="square" tIns="243800">
            <a:normAutofit fontScale="90000"/>
          </a:bodyPr>
          <a:lstStyle/>
          <a:p>
            <a:pPr indent="0" lvl="0" marL="0" rtl="0" algn="ctr">
              <a:spcBef>
                <a:spcPts val="0"/>
              </a:spcBef>
              <a:spcAft>
                <a:spcPts val="0"/>
              </a:spcAft>
              <a:buNone/>
            </a:pPr>
            <a:r>
              <a:rPr lang="en-US" sz="7200">
                <a:solidFill>
                  <a:srgbClr val="657781"/>
                </a:solidFill>
              </a:rPr>
              <a:t>Interaction Timings</a:t>
            </a:r>
            <a:endParaRPr sz="7200">
              <a:solidFill>
                <a:srgbClr val="65778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02"/>
          <p:cNvSpPr txBox="1"/>
          <p:nvPr>
            <p:ph type="title"/>
          </p:nvPr>
        </p:nvSpPr>
        <p:spPr>
          <a:xfrm>
            <a:off x="2278700" y="3143550"/>
            <a:ext cx="16009200" cy="3359400"/>
          </a:xfrm>
          <a:prstGeom prst="rect">
            <a:avLst/>
          </a:prstGeom>
        </p:spPr>
        <p:txBody>
          <a:bodyPr anchorCtr="0" anchor="t" bIns="243800" lIns="243800" spcFirstLastPara="1" rIns="243800" wrap="square" tIns="243800">
            <a:spAutoFit/>
          </a:bodyPr>
          <a:lstStyle/>
          <a:p>
            <a:pPr indent="0" lvl="0" marL="0" rtl="0" algn="l">
              <a:spcBef>
                <a:spcPts val="0"/>
              </a:spcBef>
              <a:spcAft>
                <a:spcPts val="0"/>
              </a:spcAft>
              <a:buNone/>
            </a:pPr>
            <a:r>
              <a:rPr lang="en-US">
                <a:solidFill>
                  <a:srgbClr val="657781"/>
                </a:solidFill>
              </a:rPr>
              <a:t>What's a "good" INP value? </a:t>
            </a:r>
            <a:endParaRPr>
              <a:solidFill>
                <a:srgbClr val="657781"/>
              </a:solidFill>
            </a:endParaRPr>
          </a:p>
          <a:p>
            <a:pPr indent="0" lvl="0" marL="0" rtl="0" algn="l">
              <a:spcBef>
                <a:spcPts val="0"/>
              </a:spcBef>
              <a:spcAft>
                <a:spcPts val="0"/>
              </a:spcAft>
              <a:buNone/>
            </a:pPr>
            <a:r>
              <a:t/>
            </a:r>
            <a:endParaRPr>
              <a:solidFill>
                <a:srgbClr val="657781"/>
              </a:solidFill>
            </a:endParaRPr>
          </a:p>
        </p:txBody>
      </p:sp>
      <p:sp>
        <p:nvSpPr>
          <p:cNvPr id="559" name="Google Shape;559;p102"/>
          <p:cNvSpPr/>
          <p:nvPr/>
        </p:nvSpPr>
        <p:spPr>
          <a:xfrm>
            <a:off x="643875" y="404300"/>
            <a:ext cx="8322900" cy="136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0" name="Google Shape;560;p102"/>
          <p:cNvPicPr preferRelativeResize="0"/>
          <p:nvPr/>
        </p:nvPicPr>
        <p:blipFill>
          <a:blip r:embed="rId3">
            <a:alphaModFix/>
          </a:blip>
          <a:stretch>
            <a:fillRect/>
          </a:stretch>
        </p:blipFill>
        <p:spPr>
          <a:xfrm>
            <a:off x="955151" y="329700"/>
            <a:ext cx="4057650" cy="1352550"/>
          </a:xfrm>
          <a:prstGeom prst="rect">
            <a:avLst/>
          </a:prstGeom>
          <a:noFill/>
          <a:ln>
            <a:noFill/>
          </a:ln>
        </p:spPr>
      </p:pic>
      <p:pic>
        <p:nvPicPr>
          <p:cNvPr id="561" name="Google Shape;561;p102"/>
          <p:cNvPicPr preferRelativeResize="0"/>
          <p:nvPr/>
        </p:nvPicPr>
        <p:blipFill>
          <a:blip r:embed="rId4">
            <a:alphaModFix/>
          </a:blip>
          <a:stretch>
            <a:fillRect/>
          </a:stretch>
        </p:blipFill>
        <p:spPr>
          <a:xfrm>
            <a:off x="2383250" y="7347605"/>
            <a:ext cx="16009200" cy="4140871"/>
          </a:xfrm>
          <a:prstGeom prst="rect">
            <a:avLst/>
          </a:prstGeom>
          <a:noFill/>
          <a:ln>
            <a:noFill/>
          </a:ln>
        </p:spPr>
      </p:pic>
      <p:sp>
        <p:nvSpPr>
          <p:cNvPr id="562" name="Google Shape;562;p102"/>
          <p:cNvSpPr txBox="1"/>
          <p:nvPr/>
        </p:nvSpPr>
        <p:spPr>
          <a:xfrm>
            <a:off x="5042146" y="5744950"/>
            <a:ext cx="10482300" cy="1252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3200"/>
              </a:spcAft>
              <a:buNone/>
            </a:pPr>
            <a:r>
              <a:rPr b="1" lang="en-US" sz="3700">
                <a:solidFill>
                  <a:schemeClr val="accent1"/>
                </a:solidFill>
                <a:latin typeface="Roboto Mono"/>
                <a:ea typeface="Roboto Mono"/>
                <a:cs typeface="Roboto Mono"/>
                <a:sym typeface="Roboto Mono"/>
              </a:rPr>
              <a:t>The largest duration</a:t>
            </a:r>
            <a:r>
              <a:rPr lang="en-US" sz="3700">
                <a:solidFill>
                  <a:schemeClr val="accent1"/>
                </a:solidFill>
                <a:latin typeface="Roboto Mono"/>
                <a:ea typeface="Roboto Mono"/>
                <a:cs typeface="Roboto Mono"/>
                <a:sym typeface="Roboto Mono"/>
              </a:rPr>
              <a:t> of page loads.</a:t>
            </a:r>
            <a:endParaRPr sz="3700">
              <a:solidFill>
                <a:schemeClr val="accent1"/>
              </a:solidFill>
              <a:latin typeface="Roboto Mono"/>
              <a:ea typeface="Roboto Mono"/>
              <a:cs typeface="Roboto Mono"/>
              <a:sym typeface="Roboto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103"/>
          <p:cNvPicPr preferRelativeResize="0"/>
          <p:nvPr/>
        </p:nvPicPr>
        <p:blipFill>
          <a:blip r:embed="rId3">
            <a:alphaModFix/>
          </a:blip>
          <a:stretch>
            <a:fillRect/>
          </a:stretch>
        </p:blipFill>
        <p:spPr>
          <a:xfrm>
            <a:off x="3619500" y="2026263"/>
            <a:ext cx="17145000" cy="7572375"/>
          </a:xfrm>
          <a:prstGeom prst="rect">
            <a:avLst/>
          </a:prstGeom>
          <a:noFill/>
          <a:ln>
            <a:noFill/>
          </a:ln>
        </p:spPr>
      </p:pic>
      <p:sp>
        <p:nvSpPr>
          <p:cNvPr id="568" name="Google Shape;568;p103"/>
          <p:cNvSpPr/>
          <p:nvPr/>
        </p:nvSpPr>
        <p:spPr>
          <a:xfrm>
            <a:off x="832875" y="12050225"/>
            <a:ext cx="22505700" cy="1258200"/>
          </a:xfrm>
          <a:prstGeom prst="roundRect">
            <a:avLst>
              <a:gd fmla="val 16667" name="adj"/>
            </a:avLst>
          </a:prstGeom>
          <a:solidFill>
            <a:srgbClr val="47444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i="1" lang="en-US" sz="4200">
                <a:solidFill>
                  <a:srgbClr val="CFE2F3"/>
                </a:solidFill>
                <a:latin typeface="Courier New"/>
                <a:ea typeface="Courier New"/>
                <a:cs typeface="Courier New"/>
                <a:sym typeface="Courier New"/>
              </a:rPr>
              <a:t>With Perfetto we can do more than that…</a:t>
            </a:r>
            <a:r>
              <a:rPr b="1" lang="en-US" sz="4200">
                <a:solidFill>
                  <a:srgbClr val="CFE2F3"/>
                </a:solidFill>
                <a:latin typeface="Courier New"/>
                <a:ea typeface="Courier New"/>
                <a:cs typeface="Courier New"/>
                <a:sym typeface="Courier New"/>
              </a:rPr>
              <a:t> </a:t>
            </a:r>
            <a:endParaRPr b="1" sz="4200">
              <a:solidFill>
                <a:srgbClr val="CFE2F3"/>
              </a:solidFill>
              <a:latin typeface="Courier New"/>
              <a:ea typeface="Courier New"/>
              <a:cs typeface="Courier New"/>
              <a:sym typeface="Courier Ne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104"/>
          <p:cNvPicPr preferRelativeResize="0"/>
          <p:nvPr/>
        </p:nvPicPr>
        <p:blipFill>
          <a:blip r:embed="rId3">
            <a:alphaModFix/>
          </a:blip>
          <a:stretch>
            <a:fillRect/>
          </a:stretch>
        </p:blipFill>
        <p:spPr>
          <a:xfrm>
            <a:off x="18752313" y="696650"/>
            <a:ext cx="3945900" cy="1068900"/>
          </a:xfrm>
          <a:prstGeom prst="roundRect">
            <a:avLst>
              <a:gd fmla="val 16667" name="adj"/>
            </a:avLst>
          </a:prstGeom>
          <a:noFill/>
          <a:ln>
            <a:noFill/>
          </a:ln>
        </p:spPr>
      </p:pic>
      <p:pic>
        <p:nvPicPr>
          <p:cNvPr id="574" name="Google Shape;574;p104"/>
          <p:cNvPicPr preferRelativeResize="0"/>
          <p:nvPr/>
        </p:nvPicPr>
        <p:blipFill rotWithShape="1">
          <a:blip r:embed="rId4">
            <a:alphaModFix/>
          </a:blip>
          <a:srcRect b="0" l="16687" r="0" t="0"/>
          <a:stretch/>
        </p:blipFill>
        <p:spPr>
          <a:xfrm>
            <a:off x="1977375" y="3139625"/>
            <a:ext cx="10241700" cy="55527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575" name="Google Shape;575;p104"/>
          <p:cNvPicPr preferRelativeResize="0"/>
          <p:nvPr/>
        </p:nvPicPr>
        <p:blipFill>
          <a:blip r:embed="rId5">
            <a:alphaModFix/>
          </a:blip>
          <a:stretch>
            <a:fillRect/>
          </a:stretch>
        </p:blipFill>
        <p:spPr>
          <a:xfrm>
            <a:off x="14870275" y="2081375"/>
            <a:ext cx="7977600" cy="4220400"/>
          </a:xfrm>
          <a:prstGeom prst="rect">
            <a:avLst/>
          </a:prstGeom>
          <a:noFill/>
          <a:ln>
            <a:noFill/>
          </a:ln>
          <a:effectLst>
            <a:reflection blurRad="0" dir="5400000" dist="38100" endA="0" endPos="13000" fadeDir="5400012" kx="0" rotWithShape="0" algn="bl" stPos="0" sy="-100000" ky="0"/>
          </a:effectLst>
        </p:spPr>
      </p:pic>
      <p:pic>
        <p:nvPicPr>
          <p:cNvPr id="576" name="Google Shape;576;p104"/>
          <p:cNvPicPr preferRelativeResize="0"/>
          <p:nvPr/>
        </p:nvPicPr>
        <p:blipFill>
          <a:blip r:embed="rId6">
            <a:alphaModFix/>
          </a:blip>
          <a:stretch>
            <a:fillRect/>
          </a:stretch>
        </p:blipFill>
        <p:spPr>
          <a:xfrm>
            <a:off x="14356675" y="1765550"/>
            <a:ext cx="4175100" cy="7803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577" name="Google Shape;577;p104"/>
          <p:cNvPicPr preferRelativeResize="0"/>
          <p:nvPr/>
        </p:nvPicPr>
        <p:blipFill>
          <a:blip r:embed="rId7">
            <a:alphaModFix/>
          </a:blip>
          <a:stretch>
            <a:fillRect/>
          </a:stretch>
        </p:blipFill>
        <p:spPr>
          <a:xfrm>
            <a:off x="14356800" y="9020625"/>
            <a:ext cx="9472500" cy="3993300"/>
          </a:xfrm>
          <a:prstGeom prst="roundRect">
            <a:avLst>
              <a:gd fmla="val 16667" name="adj"/>
            </a:avLst>
          </a:prstGeom>
          <a:noFill/>
          <a:ln>
            <a:noFill/>
          </a:ln>
          <a:effectLst>
            <a:outerShdw blurRad="200025" rotWithShape="0" algn="bl" dir="5400000" dist="19050">
              <a:srgbClr val="1A73E8">
                <a:alpha val="50000"/>
              </a:srgbClr>
            </a:outerShdw>
          </a:effectLst>
        </p:spPr>
      </p:pic>
      <p:sp>
        <p:nvSpPr>
          <p:cNvPr id="578" name="Google Shape;578;p104"/>
          <p:cNvSpPr txBox="1"/>
          <p:nvPr/>
        </p:nvSpPr>
        <p:spPr>
          <a:xfrm>
            <a:off x="2658600" y="1880600"/>
            <a:ext cx="44412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1A73E8"/>
                </a:solidFill>
                <a:latin typeface="Comic Sans MS"/>
                <a:ea typeface="Comic Sans MS"/>
                <a:cs typeface="Comic Sans MS"/>
                <a:sym typeface="Comic Sans MS"/>
              </a:rPr>
              <a:t>Analyse Event Timings</a:t>
            </a:r>
            <a:endParaRPr b="1" sz="2400">
              <a:solidFill>
                <a:srgbClr val="1A73E8"/>
              </a:solidFill>
              <a:latin typeface="Comic Sans MS"/>
              <a:ea typeface="Comic Sans MS"/>
              <a:cs typeface="Comic Sans MS"/>
              <a:sym typeface="Comic Sans MS"/>
            </a:endParaRPr>
          </a:p>
        </p:txBody>
      </p:sp>
      <p:sp>
        <p:nvSpPr>
          <p:cNvPr id="579" name="Google Shape;579;p104"/>
          <p:cNvSpPr txBox="1"/>
          <p:nvPr/>
        </p:nvSpPr>
        <p:spPr>
          <a:xfrm>
            <a:off x="15217475" y="8297050"/>
            <a:ext cx="44412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1A73E8"/>
                </a:solidFill>
                <a:latin typeface="Comic Sans MS"/>
                <a:ea typeface="Comic Sans MS"/>
                <a:cs typeface="Comic Sans MS"/>
                <a:sym typeface="Comic Sans MS"/>
              </a:rPr>
              <a:t>Use SQL to </a:t>
            </a:r>
            <a:r>
              <a:rPr b="1" lang="en-US" sz="2400">
                <a:solidFill>
                  <a:srgbClr val="1A73E8"/>
                </a:solidFill>
                <a:latin typeface="Comic Sans MS"/>
                <a:ea typeface="Comic Sans MS"/>
                <a:cs typeface="Comic Sans MS"/>
                <a:sym typeface="Comic Sans MS"/>
              </a:rPr>
              <a:t>define</a:t>
            </a:r>
            <a:r>
              <a:rPr b="1" lang="en-US" sz="2400">
                <a:solidFill>
                  <a:srgbClr val="1A73E8"/>
                </a:solidFill>
                <a:latin typeface="Comic Sans MS"/>
                <a:ea typeface="Comic Sans MS"/>
                <a:cs typeface="Comic Sans MS"/>
                <a:sym typeface="Comic Sans MS"/>
              </a:rPr>
              <a:t> INP</a:t>
            </a:r>
            <a:endParaRPr b="1" sz="2400">
              <a:solidFill>
                <a:srgbClr val="1A73E8"/>
              </a:solidFill>
              <a:latin typeface="Comic Sans MS"/>
              <a:ea typeface="Comic Sans MS"/>
              <a:cs typeface="Comic Sans MS"/>
              <a:sym typeface="Comic Sans MS"/>
            </a:endParaRPr>
          </a:p>
        </p:txBody>
      </p:sp>
      <p:sp>
        <p:nvSpPr>
          <p:cNvPr id="580" name="Google Shape;580;p104"/>
          <p:cNvSpPr txBox="1"/>
          <p:nvPr/>
        </p:nvSpPr>
        <p:spPr>
          <a:xfrm>
            <a:off x="14764525" y="956000"/>
            <a:ext cx="33594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1A73E8"/>
                </a:solidFill>
                <a:latin typeface="Comic Sans MS"/>
                <a:ea typeface="Comic Sans MS"/>
                <a:cs typeface="Comic Sans MS"/>
                <a:sym typeface="Comic Sans MS"/>
              </a:rPr>
              <a:t>Record a Website</a:t>
            </a:r>
            <a:endParaRPr b="1" sz="2400">
              <a:solidFill>
                <a:srgbClr val="1A73E8"/>
              </a:solidFill>
              <a:latin typeface="Comic Sans MS"/>
              <a:ea typeface="Comic Sans MS"/>
              <a:cs typeface="Comic Sans MS"/>
              <a:sym typeface="Comic Sans MS"/>
            </a:endParaRPr>
          </a:p>
        </p:txBody>
      </p:sp>
      <p:sp>
        <p:nvSpPr>
          <p:cNvPr id="581" name="Google Shape;581;p104"/>
          <p:cNvSpPr txBox="1"/>
          <p:nvPr/>
        </p:nvSpPr>
        <p:spPr>
          <a:xfrm>
            <a:off x="2080500" y="9539625"/>
            <a:ext cx="10563300" cy="29553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b="1" lang="en-US" sz="4300">
                <a:solidFill>
                  <a:srgbClr val="1A73E8"/>
                </a:solidFill>
                <a:latin typeface="Courier New"/>
                <a:ea typeface="Courier New"/>
                <a:cs typeface="Courier New"/>
                <a:sym typeface="Courier New"/>
              </a:rPr>
              <a:t>SELECT</a:t>
            </a:r>
            <a:r>
              <a:rPr lang="en-US" sz="4300">
                <a:solidFill>
                  <a:srgbClr val="1A73E8"/>
                </a:solidFill>
                <a:latin typeface="Courier New"/>
                <a:ea typeface="Courier New"/>
                <a:cs typeface="Courier New"/>
                <a:sym typeface="Courier New"/>
              </a:rPr>
              <a:t> slice.*,</a:t>
            </a:r>
            <a:endParaRPr sz="4300">
              <a:solidFill>
                <a:srgbClr val="1A73E8"/>
              </a:solidFill>
              <a:latin typeface="Courier New"/>
              <a:ea typeface="Courier New"/>
              <a:cs typeface="Courier New"/>
              <a:sym typeface="Courier New"/>
            </a:endParaRPr>
          </a:p>
          <a:p>
            <a:pPr indent="0" lvl="0" marL="0" rtl="0" algn="l">
              <a:lnSpc>
                <a:spcPct val="140000"/>
              </a:lnSpc>
              <a:spcBef>
                <a:spcPts val="0"/>
              </a:spcBef>
              <a:spcAft>
                <a:spcPts val="0"/>
              </a:spcAft>
              <a:buNone/>
            </a:pPr>
            <a:r>
              <a:rPr lang="en-US" sz="4300">
                <a:solidFill>
                  <a:srgbClr val="1A73E8"/>
                </a:solidFill>
                <a:latin typeface="Courier New"/>
                <a:ea typeface="Courier New"/>
                <a:cs typeface="Courier New"/>
                <a:sym typeface="Courier New"/>
              </a:rPr>
              <a:t>    </a:t>
            </a:r>
            <a:r>
              <a:rPr b="1" lang="en-US" sz="4300">
                <a:solidFill>
                  <a:srgbClr val="1A73E8"/>
                </a:solidFill>
                <a:latin typeface="Courier New"/>
                <a:ea typeface="Courier New"/>
                <a:cs typeface="Courier New"/>
                <a:sym typeface="Courier New"/>
              </a:rPr>
              <a:t>FROM</a:t>
            </a:r>
            <a:r>
              <a:rPr lang="en-US" sz="4300">
                <a:solidFill>
                  <a:srgbClr val="1A73E8"/>
                </a:solidFill>
                <a:latin typeface="Courier New"/>
                <a:ea typeface="Courier New"/>
                <a:cs typeface="Courier New"/>
                <a:sym typeface="Courier New"/>
              </a:rPr>
              <a:t> slice</a:t>
            </a:r>
            <a:endParaRPr sz="4300">
              <a:solidFill>
                <a:srgbClr val="1A73E8"/>
              </a:solidFill>
              <a:latin typeface="Courier New"/>
              <a:ea typeface="Courier New"/>
              <a:cs typeface="Courier New"/>
              <a:sym typeface="Courier New"/>
            </a:endParaRPr>
          </a:p>
          <a:p>
            <a:pPr indent="0" lvl="0" marL="0" rtl="0" algn="l">
              <a:lnSpc>
                <a:spcPct val="140000"/>
              </a:lnSpc>
              <a:spcBef>
                <a:spcPts val="0"/>
              </a:spcBef>
              <a:spcAft>
                <a:spcPts val="0"/>
              </a:spcAft>
              <a:buNone/>
            </a:pPr>
            <a:r>
              <a:rPr lang="en-US" sz="4300">
                <a:solidFill>
                  <a:srgbClr val="1A73E8"/>
                </a:solidFill>
                <a:latin typeface="Courier New"/>
                <a:ea typeface="Courier New"/>
                <a:cs typeface="Courier New"/>
                <a:sym typeface="Courier New"/>
              </a:rPr>
              <a:t>    </a:t>
            </a:r>
            <a:r>
              <a:rPr b="1" lang="en-US" sz="4300">
                <a:solidFill>
                  <a:srgbClr val="1A73E8"/>
                </a:solidFill>
                <a:latin typeface="Courier New"/>
                <a:ea typeface="Courier New"/>
                <a:cs typeface="Courier New"/>
                <a:sym typeface="Courier New"/>
              </a:rPr>
              <a:t>WHERE</a:t>
            </a:r>
            <a:r>
              <a:rPr lang="en-US" sz="4300">
                <a:solidFill>
                  <a:srgbClr val="1A73E8"/>
                </a:solidFill>
                <a:latin typeface="Courier New"/>
                <a:ea typeface="Courier New"/>
                <a:cs typeface="Courier New"/>
                <a:sym typeface="Courier New"/>
              </a:rPr>
              <a:t> name = "EventTiming"</a:t>
            </a:r>
            <a:endParaRPr sz="4300">
              <a:solidFill>
                <a:srgbClr val="1A73E8"/>
              </a:solidFill>
              <a:latin typeface="Courier New"/>
              <a:ea typeface="Courier New"/>
              <a:cs typeface="Courier New"/>
              <a:sym typeface="Courier New"/>
            </a:endParaRPr>
          </a:p>
        </p:txBody>
      </p:sp>
      <p:cxnSp>
        <p:nvCxnSpPr>
          <p:cNvPr id="582" name="Google Shape;582;p104"/>
          <p:cNvCxnSpPr>
            <a:stCxn id="575" idx="1"/>
            <a:endCxn id="574" idx="3"/>
          </p:cNvCxnSpPr>
          <p:nvPr/>
        </p:nvCxnSpPr>
        <p:spPr>
          <a:xfrm flipH="1">
            <a:off x="12219175" y="4191575"/>
            <a:ext cx="2651100" cy="1724400"/>
          </a:xfrm>
          <a:prstGeom prst="curvedConnector3">
            <a:avLst>
              <a:gd fmla="val 50002" name="adj1"/>
            </a:avLst>
          </a:prstGeom>
          <a:noFill/>
          <a:ln cap="flat" cmpd="sng" w="76200">
            <a:solidFill>
              <a:schemeClr val="dk2"/>
            </a:solidFill>
            <a:prstDash val="solid"/>
            <a:round/>
            <a:headEnd len="med" w="med" type="none"/>
            <a:tailEnd len="med" w="med" type="none"/>
          </a:ln>
        </p:spPr>
      </p:cxnSp>
      <p:cxnSp>
        <p:nvCxnSpPr>
          <p:cNvPr id="583" name="Google Shape;583;p104"/>
          <p:cNvCxnSpPr>
            <a:stCxn id="574" idx="1"/>
            <a:endCxn id="581" idx="1"/>
          </p:cNvCxnSpPr>
          <p:nvPr/>
        </p:nvCxnSpPr>
        <p:spPr>
          <a:xfrm>
            <a:off x="1977375" y="5915975"/>
            <a:ext cx="103200" cy="5101200"/>
          </a:xfrm>
          <a:prstGeom prst="curvedConnector3">
            <a:avLst>
              <a:gd fmla="val -1225266" name="adj1"/>
            </a:avLst>
          </a:prstGeom>
          <a:noFill/>
          <a:ln cap="flat" cmpd="sng" w="76200">
            <a:solidFill>
              <a:schemeClr val="dk2"/>
            </a:solidFill>
            <a:prstDash val="solid"/>
            <a:round/>
            <a:headEnd len="med" w="med" type="none"/>
            <a:tailEnd len="med" w="med" type="none"/>
          </a:ln>
        </p:spPr>
      </p:cxnSp>
      <p:cxnSp>
        <p:nvCxnSpPr>
          <p:cNvPr id="584" name="Google Shape;584;p104"/>
          <p:cNvCxnSpPr>
            <a:stCxn id="581" idx="3"/>
            <a:endCxn id="577" idx="1"/>
          </p:cNvCxnSpPr>
          <p:nvPr/>
        </p:nvCxnSpPr>
        <p:spPr>
          <a:xfrm>
            <a:off x="12643800" y="11017275"/>
            <a:ext cx="1713000" cy="600"/>
          </a:xfrm>
          <a:prstGeom prst="curvedConnector3">
            <a:avLst>
              <a:gd fmla="val 50000" name="adj1"/>
            </a:avLst>
          </a:prstGeom>
          <a:noFill/>
          <a:ln cap="flat" cmpd="sng" w="76200">
            <a:solidFill>
              <a:schemeClr val="dk2"/>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105"/>
          <p:cNvSpPr/>
          <p:nvPr/>
        </p:nvSpPr>
        <p:spPr>
          <a:xfrm>
            <a:off x="78125" y="11551425"/>
            <a:ext cx="7857900" cy="136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0" name="Google Shape;590;p105"/>
          <p:cNvPicPr preferRelativeResize="0"/>
          <p:nvPr/>
        </p:nvPicPr>
        <p:blipFill>
          <a:blip r:embed="rId3">
            <a:alphaModFix/>
          </a:blip>
          <a:stretch>
            <a:fillRect/>
          </a:stretch>
        </p:blipFill>
        <p:spPr>
          <a:xfrm>
            <a:off x="634576" y="11559000"/>
            <a:ext cx="4057650" cy="1352550"/>
          </a:xfrm>
          <a:prstGeom prst="rect">
            <a:avLst/>
          </a:prstGeom>
          <a:noFill/>
          <a:ln>
            <a:noFill/>
          </a:ln>
        </p:spPr>
      </p:pic>
      <p:sp>
        <p:nvSpPr>
          <p:cNvPr id="591" name="Google Shape;591;p105"/>
          <p:cNvSpPr txBox="1"/>
          <p:nvPr>
            <p:ph type="title"/>
          </p:nvPr>
        </p:nvSpPr>
        <p:spPr>
          <a:xfrm>
            <a:off x="851250" y="1290125"/>
            <a:ext cx="21956100" cy="1926000"/>
          </a:xfrm>
          <a:prstGeom prst="rect">
            <a:avLst/>
          </a:prstGeom>
        </p:spPr>
        <p:txBody>
          <a:bodyPr anchorCtr="0" anchor="t" bIns="243800" lIns="243800" spcFirstLastPara="1" rIns="243800" wrap="square" tIns="243800">
            <a:spAutoFit/>
          </a:bodyPr>
          <a:lstStyle/>
          <a:p>
            <a:pPr indent="0" lvl="0" marL="0" rtl="0" algn="l">
              <a:spcBef>
                <a:spcPts val="0"/>
              </a:spcBef>
              <a:spcAft>
                <a:spcPts val="0"/>
              </a:spcAft>
              <a:buNone/>
            </a:pPr>
            <a:r>
              <a:rPr lang="en-US">
                <a:solidFill>
                  <a:srgbClr val="646464"/>
                </a:solidFill>
              </a:rPr>
              <a:t>SQL Tables</a:t>
            </a:r>
            <a:endParaRPr>
              <a:solidFill>
                <a:srgbClr val="646464"/>
              </a:solidFill>
            </a:endParaRPr>
          </a:p>
        </p:txBody>
      </p:sp>
      <p:pic>
        <p:nvPicPr>
          <p:cNvPr id="592" name="Google Shape;592;p105"/>
          <p:cNvPicPr preferRelativeResize="0"/>
          <p:nvPr/>
        </p:nvPicPr>
        <p:blipFill>
          <a:blip r:embed="rId4">
            <a:alphaModFix/>
          </a:blip>
          <a:stretch>
            <a:fillRect/>
          </a:stretch>
        </p:blipFill>
        <p:spPr>
          <a:xfrm>
            <a:off x="1273775" y="4044933"/>
            <a:ext cx="15369451" cy="5178367"/>
          </a:xfrm>
          <a:prstGeom prst="rect">
            <a:avLst/>
          </a:prstGeom>
          <a:noFill/>
          <a:ln>
            <a:noFill/>
          </a:ln>
        </p:spPr>
      </p:pic>
      <p:pic>
        <p:nvPicPr>
          <p:cNvPr id="593" name="Google Shape;593;p105"/>
          <p:cNvPicPr preferRelativeResize="0"/>
          <p:nvPr/>
        </p:nvPicPr>
        <p:blipFill>
          <a:blip r:embed="rId5">
            <a:alphaModFix/>
          </a:blip>
          <a:stretch>
            <a:fillRect/>
          </a:stretch>
        </p:blipFill>
        <p:spPr>
          <a:xfrm>
            <a:off x="11789325" y="1290125"/>
            <a:ext cx="11726648" cy="3058850"/>
          </a:xfrm>
          <a:prstGeom prst="rect">
            <a:avLst/>
          </a:prstGeom>
          <a:noFill/>
          <a:ln>
            <a:noFill/>
          </a:ln>
        </p:spPr>
      </p:pic>
      <p:cxnSp>
        <p:nvCxnSpPr>
          <p:cNvPr id="594" name="Google Shape;594;p105"/>
          <p:cNvCxnSpPr>
            <a:stCxn id="595" idx="0"/>
            <a:endCxn id="593" idx="1"/>
          </p:cNvCxnSpPr>
          <p:nvPr/>
        </p:nvCxnSpPr>
        <p:spPr>
          <a:xfrm rot="-5400000">
            <a:off x="5785050" y="554049"/>
            <a:ext cx="3738600" cy="8269800"/>
          </a:xfrm>
          <a:prstGeom prst="curvedConnector2">
            <a:avLst/>
          </a:prstGeom>
          <a:noFill/>
          <a:ln cap="flat" cmpd="sng" w="38100">
            <a:solidFill>
              <a:schemeClr val="accent1"/>
            </a:solidFill>
            <a:prstDash val="dash"/>
            <a:round/>
            <a:headEnd len="med" w="med" type="none"/>
            <a:tailEnd len="med" w="med" type="stealth"/>
          </a:ln>
        </p:spPr>
      </p:cxnSp>
      <p:pic>
        <p:nvPicPr>
          <p:cNvPr id="595" name="Google Shape;595;p105"/>
          <p:cNvPicPr preferRelativeResize="0"/>
          <p:nvPr/>
        </p:nvPicPr>
        <p:blipFill rotWithShape="1">
          <a:blip r:embed="rId6">
            <a:alphaModFix/>
          </a:blip>
          <a:srcRect b="40451" l="12572" r="83155" t="48050"/>
          <a:stretch/>
        </p:blipFill>
        <p:spPr>
          <a:xfrm>
            <a:off x="3191103" y="6558249"/>
            <a:ext cx="656695" cy="595440"/>
          </a:xfrm>
          <a:prstGeom prst="rect">
            <a:avLst/>
          </a:prstGeom>
          <a:noFill/>
          <a:ln>
            <a:noFill/>
          </a:ln>
        </p:spPr>
      </p:pic>
      <p:cxnSp>
        <p:nvCxnSpPr>
          <p:cNvPr id="596" name="Google Shape;596;p105"/>
          <p:cNvCxnSpPr>
            <a:endCxn id="597" idx="1"/>
          </p:cNvCxnSpPr>
          <p:nvPr/>
        </p:nvCxnSpPr>
        <p:spPr>
          <a:xfrm>
            <a:off x="6565250" y="8635225"/>
            <a:ext cx="3923100" cy="1959900"/>
          </a:xfrm>
          <a:prstGeom prst="curvedConnector3">
            <a:avLst>
              <a:gd fmla="val 50000" name="adj1"/>
            </a:avLst>
          </a:prstGeom>
          <a:noFill/>
          <a:ln cap="flat" cmpd="sng" w="38100">
            <a:solidFill>
              <a:schemeClr val="accent1"/>
            </a:solidFill>
            <a:prstDash val="dash"/>
            <a:round/>
            <a:headEnd len="med" w="med" type="none"/>
            <a:tailEnd len="med" w="med" type="none"/>
          </a:ln>
        </p:spPr>
      </p:cxnSp>
      <p:sp>
        <p:nvSpPr>
          <p:cNvPr id="598" name="Google Shape;598;p105"/>
          <p:cNvSpPr txBox="1"/>
          <p:nvPr/>
        </p:nvSpPr>
        <p:spPr>
          <a:xfrm>
            <a:off x="11353325" y="9492475"/>
            <a:ext cx="5937900" cy="3234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lang="en-US" sz="2100">
                <a:solidFill>
                  <a:schemeClr val="accent1"/>
                </a:solidFill>
                <a:latin typeface="Google Sans Medium"/>
                <a:ea typeface="Google Sans Medium"/>
                <a:cs typeface="Google Sans Medium"/>
                <a:sym typeface="Google Sans Medium"/>
              </a:rPr>
              <a:t>InteractionId</a:t>
            </a:r>
            <a:endParaRPr sz="2100">
              <a:solidFill>
                <a:schemeClr val="accent1"/>
              </a:solidFill>
              <a:latin typeface="Google Sans Medium"/>
              <a:ea typeface="Google Sans Medium"/>
              <a:cs typeface="Google Sans Medium"/>
              <a:sym typeface="Google Sans Medium"/>
            </a:endParaRPr>
          </a:p>
          <a:p>
            <a:pPr indent="0" lvl="0" marL="0" rtl="0" algn="just">
              <a:lnSpc>
                <a:spcPct val="115000"/>
              </a:lnSpc>
              <a:spcBef>
                <a:spcPts val="3200"/>
              </a:spcBef>
              <a:spcAft>
                <a:spcPts val="0"/>
              </a:spcAft>
              <a:buNone/>
            </a:pPr>
            <a:r>
              <a:rPr lang="en-US" sz="2100">
                <a:solidFill>
                  <a:schemeClr val="accent1"/>
                </a:solidFill>
                <a:latin typeface="Google Sans Medium"/>
                <a:ea typeface="Google Sans Medium"/>
                <a:cs typeface="Google Sans Medium"/>
                <a:sym typeface="Google Sans Medium"/>
              </a:rPr>
              <a:t>processingStart </a:t>
            </a:r>
            <a:endParaRPr sz="2100">
              <a:solidFill>
                <a:schemeClr val="accent1"/>
              </a:solidFill>
              <a:latin typeface="Google Sans Medium"/>
              <a:ea typeface="Google Sans Medium"/>
              <a:cs typeface="Google Sans Medium"/>
              <a:sym typeface="Google Sans Medium"/>
            </a:endParaRPr>
          </a:p>
          <a:p>
            <a:pPr indent="0" lvl="0" marL="0" rtl="0" algn="just">
              <a:lnSpc>
                <a:spcPct val="115000"/>
              </a:lnSpc>
              <a:spcBef>
                <a:spcPts val="3200"/>
              </a:spcBef>
              <a:spcAft>
                <a:spcPts val="0"/>
              </a:spcAft>
              <a:buNone/>
            </a:pPr>
            <a:r>
              <a:rPr lang="en-US" sz="2100">
                <a:solidFill>
                  <a:schemeClr val="accent1"/>
                </a:solidFill>
                <a:latin typeface="Google Sans Medium"/>
                <a:ea typeface="Google Sans Medium"/>
                <a:cs typeface="Google Sans Medium"/>
                <a:sym typeface="Google Sans Medium"/>
              </a:rPr>
              <a:t>processingEnd</a:t>
            </a:r>
            <a:endParaRPr sz="2100">
              <a:solidFill>
                <a:schemeClr val="accent1"/>
              </a:solidFill>
              <a:latin typeface="Google Sans Medium"/>
              <a:ea typeface="Google Sans Medium"/>
              <a:cs typeface="Google Sans Medium"/>
              <a:sym typeface="Google Sans Medium"/>
            </a:endParaRPr>
          </a:p>
          <a:p>
            <a:pPr indent="0" lvl="0" marL="0" rtl="0" algn="just">
              <a:lnSpc>
                <a:spcPct val="115000"/>
              </a:lnSpc>
              <a:spcBef>
                <a:spcPts val="3200"/>
              </a:spcBef>
              <a:spcAft>
                <a:spcPts val="3200"/>
              </a:spcAft>
              <a:buNone/>
            </a:pPr>
            <a:r>
              <a:t/>
            </a:r>
            <a:endParaRPr sz="1700">
              <a:solidFill>
                <a:srgbClr val="657781"/>
              </a:solidFill>
            </a:endParaRPr>
          </a:p>
        </p:txBody>
      </p:sp>
      <p:sp>
        <p:nvSpPr>
          <p:cNvPr id="597" name="Google Shape;597;p105"/>
          <p:cNvSpPr/>
          <p:nvPr/>
        </p:nvSpPr>
        <p:spPr>
          <a:xfrm>
            <a:off x="10488350" y="9492475"/>
            <a:ext cx="794400" cy="2205300"/>
          </a:xfrm>
          <a:prstGeom prst="leftBrace">
            <a:avLst>
              <a:gd fmla="val 50000" name="adj1"/>
              <a:gd fmla="val 50000" name="adj2"/>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106"/>
          <p:cNvPicPr preferRelativeResize="0"/>
          <p:nvPr/>
        </p:nvPicPr>
        <p:blipFill>
          <a:blip r:embed="rId3">
            <a:alphaModFix/>
          </a:blip>
          <a:stretch>
            <a:fillRect/>
          </a:stretch>
        </p:blipFill>
        <p:spPr>
          <a:xfrm>
            <a:off x="388000" y="12074225"/>
            <a:ext cx="9189175" cy="1201200"/>
          </a:xfrm>
          <a:prstGeom prst="rect">
            <a:avLst/>
          </a:prstGeom>
          <a:noFill/>
          <a:ln>
            <a:noFill/>
          </a:ln>
        </p:spPr>
      </p:pic>
      <p:sp>
        <p:nvSpPr>
          <p:cNvPr id="604" name="Google Shape;604;p106"/>
          <p:cNvSpPr/>
          <p:nvPr/>
        </p:nvSpPr>
        <p:spPr>
          <a:xfrm>
            <a:off x="1293425" y="79050"/>
            <a:ext cx="22383000" cy="13716000"/>
          </a:xfrm>
          <a:prstGeom prst="rect">
            <a:avLst/>
          </a:prstGeom>
          <a:noFill/>
          <a:ln>
            <a:noFill/>
          </a:ln>
        </p:spPr>
        <p:txBody>
          <a:bodyPr anchorCtr="0" anchor="ctr" bIns="50800" lIns="50800" spcFirstLastPara="1" rIns="50800" wrap="square" tIns="50800">
            <a:noAutofit/>
          </a:bodyPr>
          <a:lstStyle/>
          <a:p>
            <a:pPr indent="0" lvl="0" marL="0" marR="0" rtl="0" algn="l">
              <a:lnSpc>
                <a:spcPct val="180952"/>
              </a:lnSpc>
              <a:spcBef>
                <a:spcPts val="0"/>
              </a:spcBef>
              <a:spcAft>
                <a:spcPts val="0"/>
              </a:spcAft>
              <a:buClr>
                <a:schemeClr val="dk1"/>
              </a:buClr>
              <a:buSzPts val="1100"/>
              <a:buFont typeface="Arial"/>
              <a:buNone/>
            </a:pPr>
            <a:r>
              <a:rPr b="1" lang="en-US" sz="3000">
                <a:solidFill>
                  <a:srgbClr val="68E1A6"/>
                </a:solidFill>
                <a:latin typeface="Roboto Mono"/>
                <a:ea typeface="Roboto Mono"/>
                <a:cs typeface="Roboto Mono"/>
                <a:sym typeface="Roboto Mono"/>
              </a:rPr>
              <a:t>-- Find all event timings</a:t>
            </a:r>
            <a:endParaRPr b="1" sz="3000">
              <a:solidFill>
                <a:srgbClr val="68E1A6"/>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DROP VIEW IF EXISTS </a:t>
            </a:r>
            <a:r>
              <a:rPr lang="en-US" sz="2700">
                <a:solidFill>
                  <a:schemeClr val="lt1"/>
                </a:solidFill>
                <a:latin typeface="Roboto Mono"/>
                <a:ea typeface="Roboto Mono"/>
                <a:cs typeface="Roboto Mono"/>
                <a:sym typeface="Roboto Mono"/>
              </a:rPr>
              <a:t>event_timings;</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CREATE VIEW </a:t>
            </a:r>
            <a:r>
              <a:rPr lang="en-US" sz="2700">
                <a:solidFill>
                  <a:schemeClr val="lt1"/>
                </a:solidFill>
                <a:latin typeface="Roboto Mono"/>
                <a:ea typeface="Roboto Mono"/>
                <a:cs typeface="Roboto Mono"/>
                <a:sym typeface="Roboto Mono"/>
              </a:rPr>
              <a:t>event_timings</a:t>
            </a:r>
            <a:r>
              <a:rPr lang="en-US" sz="2700">
                <a:solidFill>
                  <a:srgbClr val="09BCD3"/>
                </a:solidFill>
                <a:latin typeface="Roboto Mono"/>
                <a:ea typeface="Roboto Mono"/>
                <a:cs typeface="Roboto Mono"/>
                <a:sym typeface="Roboto Mono"/>
              </a:rPr>
              <a:t> AS</a:t>
            </a:r>
            <a:endParaRPr sz="2700">
              <a:solidFill>
                <a:srgbClr val="09BCD3"/>
              </a:solidFill>
              <a:latin typeface="Roboto Mono"/>
              <a:ea typeface="Roboto Mono"/>
              <a:cs typeface="Roboto Mono"/>
              <a:sym typeface="Roboto Mono"/>
            </a:endParaRPr>
          </a:p>
          <a:p>
            <a:pPr indent="45720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SELECT</a:t>
            </a:r>
            <a:endParaRPr sz="2700">
              <a:solidFill>
                <a:srgbClr val="09BCD3"/>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  		</a:t>
            </a:r>
            <a:r>
              <a:rPr lang="en-US" sz="2700">
                <a:solidFill>
                  <a:schemeClr val="lt1"/>
                </a:solidFill>
                <a:latin typeface="Roboto Mono"/>
                <a:ea typeface="Roboto Mono"/>
                <a:cs typeface="Roboto Mono"/>
                <a:sym typeface="Roboto Mono"/>
              </a:rPr>
              <a:t>ts AS event_start_ts,</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ts + slice.dur AS event_end_ts,</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dur AS event_dur,</a:t>
            </a:r>
            <a:endParaRPr sz="2700">
              <a:solidFill>
                <a:schemeClr val="lt1"/>
              </a:solidFill>
              <a:latin typeface="Roboto Mono"/>
              <a:ea typeface="Roboto Mono"/>
              <a:cs typeface="Roboto Mono"/>
              <a:sym typeface="Roboto Mono"/>
            </a:endParaRPr>
          </a:p>
          <a:p>
            <a:pPr indent="0" lvl="0" marL="91440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EXTRACT_ARG(arg_set_id, 'debug.data.timeStamp') * 1000000 AS </a:t>
            </a:r>
            <a:r>
              <a:rPr lang="en-US" sz="2700">
                <a:solidFill>
                  <a:srgbClr val="FF8A65"/>
                </a:solidFill>
                <a:latin typeface="Roboto Mono"/>
                <a:ea typeface="Roboto Mono"/>
                <a:cs typeface="Roboto Mono"/>
                <a:sym typeface="Roboto Mono"/>
              </a:rPr>
              <a:t>time_stamp,</a:t>
            </a:r>
            <a:endParaRPr sz="2700">
              <a:solidFill>
                <a:srgbClr val="FF8A65"/>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EXTRACT_ARG(arg_set_id, 'debug.data.processingStart') * </a:t>
            </a:r>
            <a:r>
              <a:rPr lang="en-US" sz="2700">
                <a:solidFill>
                  <a:schemeClr val="lt1"/>
                </a:solidFill>
                <a:latin typeface="Roboto Mono"/>
                <a:ea typeface="Roboto Mono"/>
                <a:cs typeface="Roboto Mono"/>
                <a:sym typeface="Roboto Mono"/>
              </a:rPr>
              <a:t>* 1000000</a:t>
            </a:r>
            <a:r>
              <a:rPr lang="en-US" sz="2700">
                <a:solidFill>
                  <a:schemeClr val="lt1"/>
                </a:solidFill>
                <a:latin typeface="Roboto Mono"/>
                <a:ea typeface="Roboto Mono"/>
                <a:cs typeface="Roboto Mono"/>
                <a:sym typeface="Roboto Mono"/>
              </a:rPr>
              <a:t> AS </a:t>
            </a:r>
            <a:r>
              <a:rPr lang="en-US" sz="2700">
                <a:solidFill>
                  <a:srgbClr val="FF8A65"/>
                </a:solidFill>
                <a:latin typeface="Roboto Mono"/>
                <a:ea typeface="Roboto Mono"/>
                <a:cs typeface="Roboto Mono"/>
                <a:sym typeface="Roboto Mono"/>
              </a:rPr>
              <a:t>processing_start,</a:t>
            </a:r>
            <a:endParaRPr sz="2700">
              <a:solidFill>
                <a:srgbClr val="FF8A65"/>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EXTRACT_ARG(arg_set_id, 'debug.data.processingEnd') * </a:t>
            </a:r>
            <a:r>
              <a:rPr lang="en-US" sz="2700">
                <a:solidFill>
                  <a:schemeClr val="lt1"/>
                </a:solidFill>
                <a:latin typeface="Roboto Mono"/>
                <a:ea typeface="Roboto Mono"/>
                <a:cs typeface="Roboto Mono"/>
                <a:sym typeface="Roboto Mono"/>
              </a:rPr>
              <a:t>* 1000000</a:t>
            </a:r>
            <a:r>
              <a:rPr lang="en-US" sz="2700">
                <a:solidFill>
                  <a:schemeClr val="lt1"/>
                </a:solidFill>
                <a:latin typeface="Roboto Mono"/>
                <a:ea typeface="Roboto Mono"/>
                <a:cs typeface="Roboto Mono"/>
                <a:sym typeface="Roboto Mono"/>
              </a:rPr>
              <a:t> AS </a:t>
            </a:r>
            <a:r>
              <a:rPr lang="en-US" sz="2700">
                <a:solidFill>
                  <a:srgbClr val="FF8A65"/>
                </a:solidFill>
                <a:latin typeface="Roboto Mono"/>
                <a:ea typeface="Roboto Mono"/>
                <a:cs typeface="Roboto Mono"/>
                <a:sym typeface="Roboto Mono"/>
              </a:rPr>
              <a:t>processing_end,</a:t>
            </a:r>
            <a:endParaRPr sz="2700">
              <a:solidFill>
                <a:srgbClr val="FF8A65"/>
              </a:solidFill>
              <a:latin typeface="Roboto Mono"/>
              <a:ea typeface="Roboto Mono"/>
              <a:cs typeface="Roboto Mono"/>
              <a:sym typeface="Roboto Mono"/>
            </a:endParaRPr>
          </a:p>
          <a:p>
            <a:pPr indent="0" lvl="0" marL="91440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EXTRACT_ARG(arg_set_id, 'debug.data.interactionId') AS </a:t>
            </a:r>
            <a:r>
              <a:rPr lang="en-US" sz="2700">
                <a:solidFill>
                  <a:srgbClr val="68E1A6"/>
                </a:solidFill>
                <a:latin typeface="Roboto Mono"/>
                <a:ea typeface="Roboto Mono"/>
                <a:cs typeface="Roboto Mono"/>
                <a:sym typeface="Roboto Mono"/>
              </a:rPr>
              <a:t>interaction_id,</a:t>
            </a:r>
            <a:endParaRPr sz="2700">
              <a:solidFill>
                <a:srgbClr val="68E1A6"/>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EXTRACT_ARG(arg_set_id, 'debug.data.type') AS event_type,</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process_track.upid</a:t>
            </a:r>
            <a:endParaRPr sz="2700">
              <a:solidFill>
                <a:schemeClr val="lt1"/>
              </a:solidFill>
              <a:latin typeface="Roboto Mono"/>
              <a:ea typeface="Roboto Mono"/>
              <a:cs typeface="Roboto Mono"/>
              <a:sym typeface="Roboto Mono"/>
            </a:endParaRPr>
          </a:p>
          <a:p>
            <a:pPr indent="45720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FROM </a:t>
            </a:r>
            <a:r>
              <a:rPr lang="en-US" sz="2700">
                <a:solidFill>
                  <a:schemeClr val="lt1"/>
                </a:solidFill>
                <a:latin typeface="Roboto Mono"/>
                <a:ea typeface="Roboto Mono"/>
                <a:cs typeface="Roboto Mono"/>
                <a:sym typeface="Roboto Mono"/>
              </a:rPr>
              <a:t>slice</a:t>
            </a:r>
            <a:endParaRPr sz="2700">
              <a:solidFill>
                <a:schemeClr val="lt1"/>
              </a:solidFill>
              <a:latin typeface="Roboto Mono"/>
              <a:ea typeface="Roboto Mono"/>
              <a:cs typeface="Roboto Mono"/>
              <a:sym typeface="Roboto Mono"/>
            </a:endParaRPr>
          </a:p>
          <a:p>
            <a:pPr indent="45720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INNER JOIN </a:t>
            </a:r>
            <a:r>
              <a:rPr lang="en-US" sz="2700">
                <a:solidFill>
                  <a:schemeClr val="lt1"/>
                </a:solidFill>
                <a:latin typeface="Roboto Mono"/>
                <a:ea typeface="Roboto Mono"/>
                <a:cs typeface="Roboto Mono"/>
                <a:sym typeface="Roboto Mono"/>
              </a:rPr>
              <a:t>process_track</a:t>
            </a:r>
            <a:r>
              <a:rPr lang="en-US" sz="2700">
                <a:solidFill>
                  <a:srgbClr val="09BCD3"/>
                </a:solidFill>
                <a:latin typeface="Roboto Mono"/>
                <a:ea typeface="Roboto Mono"/>
                <a:cs typeface="Roboto Mono"/>
                <a:sym typeface="Roboto Mono"/>
              </a:rPr>
              <a:t> ON </a:t>
            </a:r>
            <a:r>
              <a:rPr lang="en-US" sz="2700">
                <a:solidFill>
                  <a:schemeClr val="lt1"/>
                </a:solidFill>
                <a:latin typeface="Roboto Mono"/>
                <a:ea typeface="Roboto Mono"/>
                <a:cs typeface="Roboto Mono"/>
                <a:sym typeface="Roboto Mono"/>
              </a:rPr>
              <a:t>slice.track_id = process_track.id</a:t>
            </a:r>
            <a:endParaRPr sz="2700">
              <a:solidFill>
                <a:schemeClr val="lt1"/>
              </a:solidFill>
              <a:latin typeface="Roboto Mono"/>
              <a:ea typeface="Roboto Mono"/>
              <a:cs typeface="Roboto Mono"/>
              <a:sym typeface="Roboto Mono"/>
            </a:endParaRPr>
          </a:p>
          <a:p>
            <a:pPr indent="45720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WHERE </a:t>
            </a:r>
            <a:r>
              <a:rPr lang="en-US" sz="2700">
                <a:solidFill>
                  <a:schemeClr val="lt1"/>
                </a:solidFill>
                <a:latin typeface="Roboto Mono"/>
                <a:ea typeface="Roboto Mono"/>
                <a:cs typeface="Roboto Mono"/>
                <a:sym typeface="Roboto Mono"/>
              </a:rPr>
              <a:t>slice.name = "EventTiming</a:t>
            </a:r>
            <a:r>
              <a:rPr lang="en-US" sz="2700">
                <a:solidFill>
                  <a:schemeClr val="lt1"/>
                </a:solidFill>
                <a:latin typeface="Roboto Mono"/>
                <a:ea typeface="Roboto Mono"/>
                <a:cs typeface="Roboto Mono"/>
                <a:sym typeface="Roboto Mono"/>
              </a:rPr>
              <a:t>"</a:t>
            </a:r>
            <a:endParaRPr sz="2700">
              <a:solidFill>
                <a:schemeClr val="lt1"/>
              </a:solidFill>
              <a:latin typeface="Roboto Mono"/>
              <a:ea typeface="Roboto Mono"/>
              <a:cs typeface="Roboto Mono"/>
              <a:sym typeface="Roboto Mono"/>
            </a:endParaRPr>
          </a:p>
          <a:p>
            <a:pPr indent="45720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ORDER BY </a:t>
            </a:r>
            <a:r>
              <a:rPr lang="en-US" sz="2700">
                <a:solidFill>
                  <a:schemeClr val="lt1"/>
                </a:solidFill>
                <a:latin typeface="Roboto Mono"/>
                <a:ea typeface="Roboto Mono"/>
                <a:cs typeface="Roboto Mono"/>
                <a:sym typeface="Roboto Mono"/>
              </a:rPr>
              <a:t>ts;</a:t>
            </a:r>
            <a:endParaRPr sz="2500"/>
          </a:p>
        </p:txBody>
      </p:sp>
      <p:pic>
        <p:nvPicPr>
          <p:cNvPr id="605" name="Google Shape;605;p106"/>
          <p:cNvPicPr preferRelativeResize="0"/>
          <p:nvPr/>
        </p:nvPicPr>
        <p:blipFill>
          <a:blip r:embed="rId4">
            <a:alphaModFix/>
          </a:blip>
          <a:stretch>
            <a:fillRect/>
          </a:stretch>
        </p:blipFill>
        <p:spPr>
          <a:xfrm>
            <a:off x="19527826" y="11998550"/>
            <a:ext cx="4057650" cy="1352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107"/>
          <p:cNvPicPr preferRelativeResize="0"/>
          <p:nvPr/>
        </p:nvPicPr>
        <p:blipFill>
          <a:blip r:embed="rId3">
            <a:alphaModFix/>
          </a:blip>
          <a:stretch>
            <a:fillRect/>
          </a:stretch>
        </p:blipFill>
        <p:spPr>
          <a:xfrm>
            <a:off x="388000" y="12074225"/>
            <a:ext cx="9189175" cy="1201200"/>
          </a:xfrm>
          <a:prstGeom prst="rect">
            <a:avLst/>
          </a:prstGeom>
          <a:noFill/>
          <a:ln>
            <a:noFill/>
          </a:ln>
        </p:spPr>
      </p:pic>
      <p:sp>
        <p:nvSpPr>
          <p:cNvPr id="611" name="Google Shape;611;p107"/>
          <p:cNvSpPr/>
          <p:nvPr/>
        </p:nvSpPr>
        <p:spPr>
          <a:xfrm>
            <a:off x="1293425" y="79050"/>
            <a:ext cx="22383000" cy="13716000"/>
          </a:xfrm>
          <a:prstGeom prst="rect">
            <a:avLst/>
          </a:prstGeom>
          <a:noFill/>
          <a:ln>
            <a:noFill/>
          </a:ln>
        </p:spPr>
        <p:txBody>
          <a:bodyPr anchorCtr="0" anchor="ctr" bIns="50800" lIns="50800" spcFirstLastPara="1" rIns="50800" wrap="square" tIns="50800">
            <a:noAutofit/>
          </a:bodyPr>
          <a:lstStyle/>
          <a:p>
            <a:pPr indent="0" lvl="0" marL="0" marR="0" rtl="0" algn="l">
              <a:lnSpc>
                <a:spcPct val="180952"/>
              </a:lnSpc>
              <a:spcBef>
                <a:spcPts val="0"/>
              </a:spcBef>
              <a:spcAft>
                <a:spcPts val="0"/>
              </a:spcAft>
              <a:buClr>
                <a:schemeClr val="dk1"/>
              </a:buClr>
              <a:buSzPts val="1100"/>
              <a:buFont typeface="Arial"/>
              <a:buNone/>
            </a:pPr>
            <a:r>
              <a:rPr b="1" lang="en-US" sz="3000">
                <a:solidFill>
                  <a:srgbClr val="68E1A6"/>
                </a:solidFill>
                <a:latin typeface="Roboto Mono"/>
                <a:ea typeface="Roboto Mono"/>
                <a:cs typeface="Roboto Mono"/>
                <a:sym typeface="Roboto Mono"/>
              </a:rPr>
              <a:t>-- Find inp metric based on using ANY event with first processing time and first timestamp.</a:t>
            </a:r>
            <a:endParaRPr b="1" sz="3000">
              <a:solidFill>
                <a:srgbClr val="68E1A6"/>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DROP VIEW IF EXISTS </a:t>
            </a:r>
            <a:r>
              <a:rPr lang="en-US" sz="2700">
                <a:solidFill>
                  <a:schemeClr val="lt1"/>
                </a:solidFill>
                <a:latin typeface="Roboto Mono"/>
                <a:ea typeface="Roboto Mono"/>
                <a:cs typeface="Roboto Mono"/>
                <a:sym typeface="Roboto Mono"/>
              </a:rPr>
              <a:t>interaction_frames;</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CREATE VIEW </a:t>
            </a:r>
            <a:r>
              <a:rPr lang="en-US" sz="2700">
                <a:solidFill>
                  <a:schemeClr val="lt1"/>
                </a:solidFill>
                <a:latin typeface="Roboto Mono"/>
                <a:ea typeface="Roboto Mono"/>
                <a:cs typeface="Roboto Mono"/>
                <a:sym typeface="Roboto Mono"/>
              </a:rPr>
              <a:t>interaction_frames</a:t>
            </a:r>
            <a:r>
              <a:rPr lang="en-US" sz="2700">
                <a:solidFill>
                  <a:srgbClr val="09BCD3"/>
                </a:solidFill>
                <a:latin typeface="Roboto Mono"/>
                <a:ea typeface="Roboto Mono"/>
                <a:cs typeface="Roboto Mono"/>
                <a:sym typeface="Roboto Mono"/>
              </a:rPr>
              <a:t> AS</a:t>
            </a:r>
            <a:endParaRPr sz="2700">
              <a:solidFill>
                <a:srgbClr val="09BCD3"/>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  SELECT</a:t>
            </a:r>
            <a:endParaRPr sz="2700">
              <a:solidFill>
                <a:srgbClr val="09BCD3"/>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COUNT(CASE WHEN interaction_id &gt; 0 THEN 1 END) AS interaction_count,</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GROUP_CONCAT(interaction_id) AS interaction_ids,</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GROUP_CONCAT(event_type) AS event_types,</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(MIN(processing_start) - MIN(time_stamp)) AS </a:t>
            </a:r>
            <a:r>
              <a:rPr lang="en-US" sz="2700">
                <a:solidFill>
                  <a:srgbClr val="FF8A65"/>
                </a:solidFill>
                <a:latin typeface="Roboto Mono"/>
                <a:ea typeface="Roboto Mono"/>
                <a:cs typeface="Roboto Mono"/>
                <a:sym typeface="Roboto Mono"/>
              </a:rPr>
              <a:t>input_delay,</a:t>
            </a:r>
            <a:endParaRPr sz="2700">
              <a:solidFill>
                <a:srgbClr val="FF8A65"/>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(MAX(processing_end) - MIN(processing_start)) AS </a:t>
            </a:r>
            <a:r>
              <a:rPr lang="en-US" sz="2700">
                <a:solidFill>
                  <a:srgbClr val="FF8A65"/>
                </a:solidFill>
                <a:latin typeface="Roboto Mono"/>
                <a:ea typeface="Roboto Mono"/>
                <a:cs typeface="Roboto Mono"/>
                <a:sym typeface="Roboto Mono"/>
              </a:rPr>
              <a:t>processing_time,</a:t>
            </a:r>
            <a:endParaRPr sz="2700">
              <a:solidFill>
                <a:srgbClr val="FF8A65"/>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(event_end_ts - (MIN(event_start_ts)- MIN(time_stamp) + MAX(processing_end))) AS </a:t>
            </a:r>
            <a:r>
              <a:rPr lang="en-US" sz="2700">
                <a:solidFill>
                  <a:srgbClr val="FF8A65"/>
                </a:solidFill>
                <a:latin typeface="Roboto Mono"/>
                <a:ea typeface="Roboto Mono"/>
                <a:cs typeface="Roboto Mono"/>
                <a:sym typeface="Roboto Mono"/>
              </a:rPr>
              <a:t>presentation_delay,</a:t>
            </a:r>
            <a:endParaRPr sz="2700">
              <a:solidFill>
                <a:srgbClr val="FF8A65"/>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MIN(event_start_ts) AS event_start_ts,</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event_end_ts,</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chemeClr val="lt1"/>
                </a:solidFill>
                <a:latin typeface="Roboto Mono"/>
                <a:ea typeface="Roboto Mono"/>
                <a:cs typeface="Roboto Mono"/>
                <a:sym typeface="Roboto Mono"/>
              </a:rPr>
              <a:t>    event_dur</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  FROM </a:t>
            </a:r>
            <a:r>
              <a:rPr lang="en-US" sz="2700">
                <a:solidFill>
                  <a:schemeClr val="lt1"/>
                </a:solidFill>
                <a:latin typeface="Roboto Mono"/>
                <a:ea typeface="Roboto Mono"/>
                <a:cs typeface="Roboto Mono"/>
                <a:sym typeface="Roboto Mono"/>
              </a:rPr>
              <a:t>event_timings</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  GROUP BY </a:t>
            </a:r>
            <a:r>
              <a:rPr lang="en-US" sz="2700">
                <a:solidFill>
                  <a:srgbClr val="F9F9F9"/>
                </a:solidFill>
                <a:latin typeface="Roboto Mono"/>
                <a:ea typeface="Roboto Mono"/>
                <a:cs typeface="Roboto Mono"/>
                <a:sym typeface="Roboto Mono"/>
              </a:rPr>
              <a:t>event_end_ts</a:t>
            </a:r>
            <a:endParaRPr sz="2700">
              <a:solidFill>
                <a:srgbClr val="F9F9F9"/>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lang="en-US" sz="2700">
                <a:solidFill>
                  <a:srgbClr val="09BCD3"/>
                </a:solidFill>
                <a:latin typeface="Roboto Mono"/>
                <a:ea typeface="Roboto Mono"/>
                <a:cs typeface="Roboto Mono"/>
                <a:sym typeface="Roboto Mono"/>
              </a:rPr>
              <a:t>  HAVING </a:t>
            </a:r>
            <a:r>
              <a:rPr lang="en-US" sz="2700">
                <a:solidFill>
                  <a:schemeClr val="lt1"/>
                </a:solidFill>
                <a:latin typeface="Roboto Mono"/>
                <a:ea typeface="Roboto Mono"/>
                <a:cs typeface="Roboto Mono"/>
                <a:sym typeface="Roboto Mono"/>
              </a:rPr>
              <a:t>interaction_count &gt; 0;</a:t>
            </a:r>
            <a:endParaRPr sz="2700">
              <a:solidFill>
                <a:schemeClr val="lt1"/>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t/>
            </a:r>
            <a:endParaRPr sz="2700">
              <a:solidFill>
                <a:srgbClr val="09BCD3"/>
              </a:solidFill>
              <a:latin typeface="Roboto Mono"/>
              <a:ea typeface="Roboto Mono"/>
              <a:cs typeface="Roboto Mono"/>
              <a:sym typeface="Roboto Mono"/>
            </a:endParaRPr>
          </a:p>
        </p:txBody>
      </p:sp>
      <p:pic>
        <p:nvPicPr>
          <p:cNvPr id="612" name="Google Shape;612;p107"/>
          <p:cNvPicPr preferRelativeResize="0"/>
          <p:nvPr/>
        </p:nvPicPr>
        <p:blipFill>
          <a:blip r:embed="rId4">
            <a:alphaModFix/>
          </a:blip>
          <a:stretch>
            <a:fillRect/>
          </a:stretch>
        </p:blipFill>
        <p:spPr>
          <a:xfrm>
            <a:off x="19527826" y="11998550"/>
            <a:ext cx="4057650" cy="1352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108"/>
          <p:cNvPicPr preferRelativeResize="0"/>
          <p:nvPr/>
        </p:nvPicPr>
        <p:blipFill>
          <a:blip r:embed="rId3">
            <a:alphaModFix/>
          </a:blip>
          <a:stretch>
            <a:fillRect/>
          </a:stretch>
        </p:blipFill>
        <p:spPr>
          <a:xfrm>
            <a:off x="388000" y="12074225"/>
            <a:ext cx="9189175" cy="1201200"/>
          </a:xfrm>
          <a:prstGeom prst="rect">
            <a:avLst/>
          </a:prstGeom>
          <a:noFill/>
          <a:ln>
            <a:noFill/>
          </a:ln>
        </p:spPr>
      </p:pic>
      <p:sp>
        <p:nvSpPr>
          <p:cNvPr id="618" name="Google Shape;618;p108"/>
          <p:cNvSpPr/>
          <p:nvPr/>
        </p:nvSpPr>
        <p:spPr>
          <a:xfrm>
            <a:off x="5297225" y="4995388"/>
            <a:ext cx="4989300" cy="3840300"/>
          </a:xfrm>
          <a:prstGeom prst="rect">
            <a:avLst/>
          </a:prstGeom>
          <a:noFill/>
          <a:ln>
            <a:noFill/>
          </a:ln>
        </p:spPr>
        <p:txBody>
          <a:bodyPr anchorCtr="0" anchor="t" bIns="50800" lIns="50800" spcFirstLastPara="1" rIns="50800" wrap="square" tIns="50800">
            <a:noAutofit/>
          </a:bodyPr>
          <a:lstStyle/>
          <a:p>
            <a:pPr indent="0" lvl="0" marL="0" marR="0" rtl="0" algn="l">
              <a:lnSpc>
                <a:spcPct val="180952"/>
              </a:lnSpc>
              <a:spcBef>
                <a:spcPts val="0"/>
              </a:spcBef>
              <a:spcAft>
                <a:spcPts val="0"/>
              </a:spcAft>
              <a:buClr>
                <a:schemeClr val="dk1"/>
              </a:buClr>
              <a:buSzPts val="1100"/>
              <a:buFont typeface="Arial"/>
              <a:buNone/>
            </a:pPr>
            <a:r>
              <a:t/>
            </a:r>
            <a:endParaRPr b="1" sz="5200">
              <a:solidFill>
                <a:srgbClr val="68E1A6"/>
              </a:solidFill>
              <a:latin typeface="Roboto Mono"/>
              <a:ea typeface="Roboto Mono"/>
              <a:cs typeface="Roboto Mono"/>
              <a:sym typeface="Roboto Mono"/>
            </a:endParaRPr>
          </a:p>
          <a:p>
            <a:pPr indent="0" lvl="0" marL="0" marR="0" rtl="0" algn="l">
              <a:lnSpc>
                <a:spcPct val="180952"/>
              </a:lnSpc>
              <a:spcBef>
                <a:spcPts val="0"/>
              </a:spcBef>
              <a:spcAft>
                <a:spcPts val="0"/>
              </a:spcAft>
              <a:buClr>
                <a:schemeClr val="dk1"/>
              </a:buClr>
              <a:buSzPts val="1100"/>
              <a:buFont typeface="Arial"/>
              <a:buNone/>
            </a:pPr>
            <a:r>
              <a:rPr b="1" lang="en-US" sz="6200">
                <a:solidFill>
                  <a:srgbClr val="09BCD3"/>
                </a:solidFill>
                <a:latin typeface="Roboto Mono"/>
                <a:ea typeface="Roboto Mono"/>
                <a:cs typeface="Roboto Mono"/>
                <a:sym typeface="Roboto Mono"/>
              </a:rPr>
              <a:t>Demo Time:</a:t>
            </a:r>
            <a:endParaRPr b="1" sz="6200">
              <a:solidFill>
                <a:srgbClr val="09BCD3"/>
              </a:solidFill>
              <a:latin typeface="Roboto Mono"/>
              <a:ea typeface="Roboto Mono"/>
              <a:cs typeface="Roboto Mono"/>
              <a:sym typeface="Roboto Mono"/>
            </a:endParaRPr>
          </a:p>
          <a:p>
            <a:pPr indent="0" lvl="0" marL="0" marR="0" rtl="0" algn="ctr">
              <a:lnSpc>
                <a:spcPct val="180952"/>
              </a:lnSpc>
              <a:spcBef>
                <a:spcPts val="0"/>
              </a:spcBef>
              <a:spcAft>
                <a:spcPts val="0"/>
              </a:spcAft>
              <a:buClr>
                <a:schemeClr val="dk1"/>
              </a:buClr>
              <a:buSzPts val="1100"/>
              <a:buFont typeface="Arial"/>
              <a:buNone/>
            </a:pPr>
            <a:r>
              <a:t/>
            </a:r>
            <a:endParaRPr b="1" sz="5200">
              <a:solidFill>
                <a:srgbClr val="68E1A6"/>
              </a:solidFill>
              <a:latin typeface="Roboto Mono"/>
              <a:ea typeface="Roboto Mono"/>
              <a:cs typeface="Roboto Mono"/>
              <a:sym typeface="Roboto Mono"/>
            </a:endParaRPr>
          </a:p>
        </p:txBody>
      </p:sp>
      <p:pic>
        <p:nvPicPr>
          <p:cNvPr id="619" name="Google Shape;619;p108"/>
          <p:cNvPicPr preferRelativeResize="0"/>
          <p:nvPr/>
        </p:nvPicPr>
        <p:blipFill>
          <a:blip r:embed="rId4">
            <a:alphaModFix/>
          </a:blip>
          <a:stretch>
            <a:fillRect/>
          </a:stretch>
        </p:blipFill>
        <p:spPr>
          <a:xfrm>
            <a:off x="19527826" y="11998550"/>
            <a:ext cx="4057650" cy="1352550"/>
          </a:xfrm>
          <a:prstGeom prst="rect">
            <a:avLst/>
          </a:prstGeom>
          <a:noFill/>
          <a:ln>
            <a:noFill/>
          </a:ln>
        </p:spPr>
      </p:pic>
      <p:pic>
        <p:nvPicPr>
          <p:cNvPr id="620" name="Google Shape;620;p108"/>
          <p:cNvPicPr preferRelativeResize="0"/>
          <p:nvPr/>
        </p:nvPicPr>
        <p:blipFill>
          <a:blip r:embed="rId5">
            <a:alphaModFix/>
          </a:blip>
          <a:stretch>
            <a:fillRect/>
          </a:stretch>
        </p:blipFill>
        <p:spPr>
          <a:xfrm>
            <a:off x="11695363" y="4880313"/>
            <a:ext cx="7391400" cy="3267075"/>
          </a:xfrm>
          <a:prstGeom prst="rect">
            <a:avLst/>
          </a:prstGeom>
          <a:noFill/>
          <a:ln>
            <a:noFill/>
          </a:ln>
        </p:spPr>
      </p:pic>
      <p:pic>
        <p:nvPicPr>
          <p:cNvPr id="621" name="Google Shape;621;p108">
            <a:hlinkClick r:id="rId6"/>
          </p:cNvPr>
          <p:cNvPicPr preferRelativeResize="0"/>
          <p:nvPr/>
        </p:nvPicPr>
        <p:blipFill>
          <a:blip r:embed="rId7">
            <a:alphaModFix/>
          </a:blip>
          <a:stretch>
            <a:fillRect/>
          </a:stretch>
        </p:blipFill>
        <p:spPr>
          <a:xfrm>
            <a:off x="17783400" y="5389200"/>
            <a:ext cx="2182175" cy="373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09"/>
          <p:cNvSpPr txBox="1"/>
          <p:nvPr>
            <p:ph type="title"/>
          </p:nvPr>
        </p:nvSpPr>
        <p:spPr>
          <a:xfrm>
            <a:off x="2278700" y="3143550"/>
            <a:ext cx="17142900" cy="1627800"/>
          </a:xfrm>
          <a:prstGeom prst="rect">
            <a:avLst/>
          </a:prstGeom>
        </p:spPr>
        <p:txBody>
          <a:bodyPr anchorCtr="0" anchor="t" bIns="243800" lIns="243800" spcFirstLastPara="1" rIns="243800" wrap="square" tIns="243800">
            <a:spAutoFit/>
          </a:bodyPr>
          <a:lstStyle/>
          <a:p>
            <a:pPr indent="0" lvl="0" marL="0" rtl="0" algn="l">
              <a:spcBef>
                <a:spcPts val="0"/>
              </a:spcBef>
              <a:spcAft>
                <a:spcPts val="0"/>
              </a:spcAft>
              <a:buClr>
                <a:schemeClr val="dk1"/>
              </a:buClr>
              <a:buSzPts val="1100"/>
              <a:buFont typeface="Arial"/>
              <a:buNone/>
            </a:pPr>
            <a:r>
              <a:rPr lang="en-US" sz="7400">
                <a:solidFill>
                  <a:srgbClr val="657781"/>
                </a:solidFill>
                <a:latin typeface="Roboto Mono"/>
                <a:ea typeface="Roboto Mono"/>
                <a:cs typeface="Roboto Mono"/>
                <a:sym typeface="Roboto Mono"/>
              </a:rPr>
              <a:t>Add a new trace-based metric</a:t>
            </a:r>
            <a:endParaRPr sz="7400">
              <a:solidFill>
                <a:srgbClr val="657781"/>
              </a:solidFill>
              <a:latin typeface="Roboto Mono"/>
              <a:ea typeface="Roboto Mono"/>
              <a:cs typeface="Roboto Mono"/>
              <a:sym typeface="Roboto Mono"/>
            </a:endParaRPr>
          </a:p>
        </p:txBody>
      </p:sp>
      <p:sp>
        <p:nvSpPr>
          <p:cNvPr id="627" name="Google Shape;627;p109"/>
          <p:cNvSpPr/>
          <p:nvPr/>
        </p:nvSpPr>
        <p:spPr>
          <a:xfrm>
            <a:off x="643875" y="404300"/>
            <a:ext cx="8322900" cy="136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8" name="Google Shape;628;p109"/>
          <p:cNvPicPr preferRelativeResize="0"/>
          <p:nvPr/>
        </p:nvPicPr>
        <p:blipFill>
          <a:blip r:embed="rId3">
            <a:alphaModFix/>
          </a:blip>
          <a:stretch>
            <a:fillRect/>
          </a:stretch>
        </p:blipFill>
        <p:spPr>
          <a:xfrm>
            <a:off x="955151" y="329700"/>
            <a:ext cx="4057650" cy="1352550"/>
          </a:xfrm>
          <a:prstGeom prst="rect">
            <a:avLst/>
          </a:prstGeom>
          <a:noFill/>
          <a:ln>
            <a:noFill/>
          </a:ln>
        </p:spPr>
      </p:pic>
      <p:sp>
        <p:nvSpPr>
          <p:cNvPr id="629" name="Google Shape;629;p109"/>
          <p:cNvSpPr txBox="1"/>
          <p:nvPr/>
        </p:nvSpPr>
        <p:spPr>
          <a:xfrm>
            <a:off x="2353125" y="7022650"/>
            <a:ext cx="4904400" cy="3773100"/>
          </a:xfrm>
          <a:prstGeom prst="rect">
            <a:avLst/>
          </a:prstGeom>
          <a:noFill/>
          <a:ln>
            <a:noFill/>
          </a:ln>
        </p:spPr>
        <p:txBody>
          <a:bodyPr anchorCtr="0" anchor="t" bIns="0" lIns="91425" spcFirstLastPara="1" rIns="365750" wrap="square" tIns="182875">
            <a:spAutoFit/>
          </a:bodyPr>
          <a:lstStyle/>
          <a:p>
            <a:pPr indent="0" lvl="0" marL="457200" rtl="0" algn="just">
              <a:lnSpc>
                <a:spcPct val="115000"/>
              </a:lnSpc>
              <a:spcBef>
                <a:spcPts val="0"/>
              </a:spcBef>
              <a:spcAft>
                <a:spcPts val="3200"/>
              </a:spcAft>
              <a:buNone/>
            </a:pPr>
            <a:r>
              <a:rPr lang="en-US" sz="3000">
                <a:solidFill>
                  <a:srgbClr val="657781"/>
                </a:solidFill>
                <a:latin typeface="Google Sans"/>
                <a:ea typeface="Google Sans"/>
                <a:cs typeface="Google Sans"/>
                <a:sym typeface="Google Sans"/>
              </a:rPr>
              <a:t>Create the </a:t>
            </a:r>
            <a:r>
              <a:rPr b="1" lang="en-US" sz="3000">
                <a:solidFill>
                  <a:srgbClr val="657781"/>
                </a:solidFill>
                <a:latin typeface="Google Sans"/>
                <a:ea typeface="Google Sans"/>
                <a:cs typeface="Google Sans"/>
                <a:sym typeface="Google Sans"/>
              </a:rPr>
              <a:t>proto file</a:t>
            </a:r>
            <a:r>
              <a:rPr lang="en-US" sz="3000">
                <a:solidFill>
                  <a:srgbClr val="657781"/>
                </a:solidFill>
                <a:latin typeface="Google Sans"/>
                <a:ea typeface="Google Sans"/>
                <a:cs typeface="Google Sans"/>
                <a:sym typeface="Google Sans"/>
              </a:rPr>
              <a:t> containing the metric in the </a:t>
            </a:r>
            <a:r>
              <a:rPr lang="en-US" sz="3000">
                <a:solidFill>
                  <a:schemeClr val="accent1"/>
                </a:solidFill>
                <a:latin typeface="Google Sans"/>
                <a:ea typeface="Google Sans"/>
                <a:cs typeface="Google Sans"/>
                <a:sym typeface="Google Sans"/>
              </a:rPr>
              <a:t>protos/perfetto/metrics/chrome folder</a:t>
            </a:r>
            <a:r>
              <a:rPr lang="en-US" sz="3000">
                <a:solidFill>
                  <a:srgbClr val="657781"/>
                </a:solidFill>
                <a:latin typeface="Google Sans"/>
                <a:ea typeface="Google Sans"/>
                <a:cs typeface="Google Sans"/>
                <a:sym typeface="Google Sans"/>
              </a:rPr>
              <a:t> and update </a:t>
            </a:r>
            <a:r>
              <a:rPr b="1" lang="en-US" sz="3000">
                <a:solidFill>
                  <a:srgbClr val="657781"/>
                </a:solidFill>
                <a:latin typeface="Google Sans"/>
                <a:ea typeface="Google Sans"/>
                <a:cs typeface="Google Sans"/>
                <a:sym typeface="Google Sans"/>
              </a:rPr>
              <a:t>BUILD.gn</a:t>
            </a:r>
            <a:r>
              <a:rPr lang="en-US" sz="3000">
                <a:solidFill>
                  <a:srgbClr val="657781"/>
                </a:solidFill>
                <a:latin typeface="Google Sans"/>
                <a:ea typeface="Google Sans"/>
                <a:cs typeface="Google Sans"/>
                <a:sym typeface="Google Sans"/>
              </a:rPr>
              <a:t> file.</a:t>
            </a:r>
            <a:endParaRPr sz="3000">
              <a:solidFill>
                <a:srgbClr val="657781"/>
              </a:solidFill>
              <a:latin typeface="Google Sans"/>
              <a:ea typeface="Google Sans"/>
              <a:cs typeface="Google Sans"/>
              <a:sym typeface="Google Sans"/>
            </a:endParaRPr>
          </a:p>
        </p:txBody>
      </p:sp>
      <p:pic>
        <p:nvPicPr>
          <p:cNvPr id="630" name="Google Shape;630;p109"/>
          <p:cNvPicPr preferRelativeResize="0"/>
          <p:nvPr/>
        </p:nvPicPr>
        <p:blipFill>
          <a:blip r:embed="rId4">
            <a:alphaModFix/>
          </a:blip>
          <a:stretch>
            <a:fillRect/>
          </a:stretch>
        </p:blipFill>
        <p:spPr>
          <a:xfrm>
            <a:off x="13866425" y="6886125"/>
            <a:ext cx="3619500" cy="5257800"/>
          </a:xfrm>
          <a:prstGeom prst="round2SameRect">
            <a:avLst>
              <a:gd fmla="val 11692" name="adj1"/>
              <a:gd fmla="val 0" name="adj2"/>
            </a:avLst>
          </a:prstGeom>
          <a:noFill/>
          <a:ln>
            <a:noFill/>
          </a:ln>
          <a:effectLst>
            <a:outerShdw blurRad="57150" rotWithShape="0" algn="bl" dir="19320000" dist="19050">
              <a:srgbClr val="000000">
                <a:alpha val="50000"/>
              </a:srgbClr>
            </a:outerShdw>
          </a:effectLst>
        </p:spPr>
      </p:pic>
      <p:pic>
        <p:nvPicPr>
          <p:cNvPr id="631" name="Google Shape;631;p109"/>
          <p:cNvPicPr preferRelativeResize="0"/>
          <p:nvPr/>
        </p:nvPicPr>
        <p:blipFill>
          <a:blip r:embed="rId5">
            <a:alphaModFix/>
          </a:blip>
          <a:stretch>
            <a:fillRect/>
          </a:stretch>
        </p:blipFill>
        <p:spPr>
          <a:xfrm>
            <a:off x="7752025" y="5321325"/>
            <a:ext cx="6475800" cy="6822600"/>
          </a:xfrm>
          <a:prstGeom prst="round2SameRect">
            <a:avLst>
              <a:gd fmla="val 16667" name="adj1"/>
              <a:gd fmla="val 0" name="adj2"/>
            </a:avLst>
          </a:prstGeom>
          <a:noFill/>
          <a:ln>
            <a:noFill/>
          </a:ln>
          <a:effectLst>
            <a:outerShdw blurRad="57150" rotWithShape="0" algn="bl" dir="19320000" dist="19050">
              <a:srgbClr val="000000">
                <a:alpha val="50000"/>
              </a:srgbClr>
            </a:outerShdw>
          </a:effectLst>
        </p:spPr>
      </p:pic>
      <p:sp>
        <p:nvSpPr>
          <p:cNvPr id="632" name="Google Shape;632;p109"/>
          <p:cNvSpPr txBox="1"/>
          <p:nvPr/>
        </p:nvSpPr>
        <p:spPr>
          <a:xfrm>
            <a:off x="9988075" y="4612500"/>
            <a:ext cx="2003700" cy="1127400"/>
          </a:xfrm>
          <a:prstGeom prst="rect">
            <a:avLst/>
          </a:prstGeom>
          <a:noFill/>
          <a:ln>
            <a:noFill/>
          </a:ln>
        </p:spPr>
        <p:txBody>
          <a:bodyPr anchorCtr="0" anchor="t" bIns="91425" lIns="91425" spcFirstLastPara="1" rIns="91425" wrap="square" tIns="91425">
            <a:normAutofit/>
          </a:bodyPr>
          <a:lstStyle/>
          <a:p>
            <a:pPr indent="0" lvl="0" marL="0" rtl="0" algn="just">
              <a:lnSpc>
                <a:spcPct val="115000"/>
              </a:lnSpc>
              <a:spcBef>
                <a:spcPts val="0"/>
              </a:spcBef>
              <a:spcAft>
                <a:spcPts val="3200"/>
              </a:spcAft>
              <a:buNone/>
            </a:pPr>
            <a:r>
              <a:rPr b="1" lang="en-US" sz="3000">
                <a:solidFill>
                  <a:schemeClr val="accent1"/>
                </a:solidFill>
                <a:latin typeface="Google Sans"/>
                <a:ea typeface="Google Sans"/>
                <a:cs typeface="Google Sans"/>
                <a:sym typeface="Google Sans"/>
              </a:rPr>
              <a:t>inp.proto</a:t>
            </a:r>
            <a:endParaRPr>
              <a:solidFill>
                <a:schemeClr val="accent1"/>
              </a:solidFill>
            </a:endParaRPr>
          </a:p>
        </p:txBody>
      </p:sp>
      <p:sp>
        <p:nvSpPr>
          <p:cNvPr id="633" name="Google Shape;633;p109"/>
          <p:cNvSpPr txBox="1"/>
          <p:nvPr/>
        </p:nvSpPr>
        <p:spPr>
          <a:xfrm>
            <a:off x="14803950" y="6034625"/>
            <a:ext cx="2003700" cy="1127400"/>
          </a:xfrm>
          <a:prstGeom prst="rect">
            <a:avLst/>
          </a:prstGeom>
          <a:noFill/>
          <a:ln>
            <a:noFill/>
          </a:ln>
        </p:spPr>
        <p:txBody>
          <a:bodyPr anchorCtr="0" anchor="t" bIns="91425" lIns="91425" spcFirstLastPara="1" rIns="91425" wrap="square" tIns="91425">
            <a:normAutofit/>
          </a:bodyPr>
          <a:lstStyle/>
          <a:p>
            <a:pPr indent="0" lvl="0" marL="0" rtl="0" algn="just">
              <a:lnSpc>
                <a:spcPct val="115000"/>
              </a:lnSpc>
              <a:spcBef>
                <a:spcPts val="0"/>
              </a:spcBef>
              <a:spcAft>
                <a:spcPts val="3200"/>
              </a:spcAft>
              <a:buNone/>
            </a:pPr>
            <a:r>
              <a:rPr b="1" lang="en-US" sz="3000">
                <a:solidFill>
                  <a:schemeClr val="accent1"/>
                </a:solidFill>
                <a:latin typeface="Google Sans"/>
                <a:ea typeface="Google Sans"/>
                <a:cs typeface="Google Sans"/>
                <a:sym typeface="Google Sans"/>
              </a:rPr>
              <a:t>BUILD.gn</a:t>
            </a:r>
            <a:endParaRPr sz="3000">
              <a:solidFill>
                <a:schemeClr val="accent1"/>
              </a:solidFill>
            </a:endParaRPr>
          </a:p>
        </p:txBody>
      </p:sp>
      <p:sp>
        <p:nvSpPr>
          <p:cNvPr id="634" name="Google Shape;634;p109"/>
          <p:cNvSpPr/>
          <p:nvPr/>
        </p:nvSpPr>
        <p:spPr>
          <a:xfrm>
            <a:off x="4195125" y="5286800"/>
            <a:ext cx="1220400" cy="1220400"/>
          </a:xfrm>
          <a:prstGeom prst="ellipse">
            <a:avLst/>
          </a:pr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chemeClr val="lt1"/>
                </a:solidFill>
                <a:latin typeface="Comic Sans MS"/>
                <a:ea typeface="Comic Sans MS"/>
                <a:cs typeface="Comic Sans MS"/>
                <a:sym typeface="Comic Sans MS"/>
              </a:rPr>
              <a:t>1</a:t>
            </a:r>
            <a:endParaRPr sz="4800">
              <a:solidFill>
                <a:schemeClr val="lt1"/>
              </a:solidFill>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110"/>
          <p:cNvSpPr txBox="1"/>
          <p:nvPr>
            <p:ph type="title"/>
          </p:nvPr>
        </p:nvSpPr>
        <p:spPr>
          <a:xfrm>
            <a:off x="2278700" y="3143550"/>
            <a:ext cx="17142900" cy="1627800"/>
          </a:xfrm>
          <a:prstGeom prst="rect">
            <a:avLst/>
          </a:prstGeom>
        </p:spPr>
        <p:txBody>
          <a:bodyPr anchorCtr="0" anchor="t" bIns="243800" lIns="243800" spcFirstLastPara="1" rIns="243800" wrap="square" tIns="243800">
            <a:spAutoFit/>
          </a:bodyPr>
          <a:lstStyle/>
          <a:p>
            <a:pPr indent="0" lvl="0" marL="0" rtl="0" algn="l">
              <a:spcBef>
                <a:spcPts val="0"/>
              </a:spcBef>
              <a:spcAft>
                <a:spcPts val="0"/>
              </a:spcAft>
              <a:buNone/>
            </a:pPr>
            <a:r>
              <a:rPr lang="en-US" sz="7400">
                <a:solidFill>
                  <a:srgbClr val="657781"/>
                </a:solidFill>
                <a:latin typeface="Roboto Mono"/>
                <a:ea typeface="Roboto Mono"/>
                <a:cs typeface="Roboto Mono"/>
                <a:sym typeface="Roboto Mono"/>
              </a:rPr>
              <a:t>Add a new trace-based metric</a:t>
            </a:r>
            <a:endParaRPr sz="7400">
              <a:solidFill>
                <a:srgbClr val="657781"/>
              </a:solidFill>
              <a:latin typeface="Roboto Mono"/>
              <a:ea typeface="Roboto Mono"/>
              <a:cs typeface="Roboto Mono"/>
              <a:sym typeface="Roboto Mono"/>
            </a:endParaRPr>
          </a:p>
        </p:txBody>
      </p:sp>
      <p:sp>
        <p:nvSpPr>
          <p:cNvPr id="640" name="Google Shape;640;p110"/>
          <p:cNvSpPr/>
          <p:nvPr/>
        </p:nvSpPr>
        <p:spPr>
          <a:xfrm>
            <a:off x="643875" y="404300"/>
            <a:ext cx="8322900" cy="136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1" name="Google Shape;641;p110"/>
          <p:cNvPicPr preferRelativeResize="0"/>
          <p:nvPr/>
        </p:nvPicPr>
        <p:blipFill>
          <a:blip r:embed="rId3">
            <a:alphaModFix/>
          </a:blip>
          <a:stretch>
            <a:fillRect/>
          </a:stretch>
        </p:blipFill>
        <p:spPr>
          <a:xfrm>
            <a:off x="955151" y="329700"/>
            <a:ext cx="4057650" cy="1352550"/>
          </a:xfrm>
          <a:prstGeom prst="rect">
            <a:avLst/>
          </a:prstGeom>
          <a:noFill/>
          <a:ln>
            <a:noFill/>
          </a:ln>
        </p:spPr>
      </p:pic>
      <p:sp>
        <p:nvSpPr>
          <p:cNvPr id="642" name="Google Shape;642;p110"/>
          <p:cNvSpPr txBox="1"/>
          <p:nvPr/>
        </p:nvSpPr>
        <p:spPr>
          <a:xfrm>
            <a:off x="2427825" y="6918950"/>
            <a:ext cx="4594800" cy="3773100"/>
          </a:xfrm>
          <a:prstGeom prst="rect">
            <a:avLst/>
          </a:prstGeom>
          <a:noFill/>
          <a:ln>
            <a:noFill/>
          </a:ln>
        </p:spPr>
        <p:txBody>
          <a:bodyPr anchorCtr="0" anchor="t" bIns="0" lIns="91425" spcFirstLastPara="1" rIns="365750" wrap="square" tIns="182875">
            <a:spAutoFit/>
          </a:bodyPr>
          <a:lstStyle/>
          <a:p>
            <a:pPr indent="0" lvl="0" marL="0" rtl="0" algn="just">
              <a:lnSpc>
                <a:spcPct val="115000"/>
              </a:lnSpc>
              <a:spcBef>
                <a:spcPts val="0"/>
              </a:spcBef>
              <a:spcAft>
                <a:spcPts val="3200"/>
              </a:spcAft>
              <a:buNone/>
            </a:pPr>
            <a:r>
              <a:rPr lang="en-US" sz="3000">
                <a:solidFill>
                  <a:srgbClr val="657781"/>
                </a:solidFill>
                <a:latin typeface="Google Sans"/>
                <a:ea typeface="Google Sans"/>
                <a:cs typeface="Google Sans"/>
                <a:sym typeface="Google Sans"/>
              </a:rPr>
              <a:t>Add a </a:t>
            </a:r>
            <a:r>
              <a:rPr b="1" lang="en-US" sz="3000">
                <a:solidFill>
                  <a:schemeClr val="dk2"/>
                </a:solidFill>
                <a:latin typeface="Google Sans"/>
                <a:ea typeface="Google Sans"/>
                <a:cs typeface="Google Sans"/>
                <a:sym typeface="Google Sans"/>
              </a:rPr>
              <a:t>new INP SQL</a:t>
            </a:r>
            <a:r>
              <a:rPr lang="en-US" sz="3000">
                <a:solidFill>
                  <a:srgbClr val="657781"/>
                </a:solidFill>
                <a:latin typeface="Google Sans"/>
                <a:ea typeface="Google Sans"/>
                <a:cs typeface="Google Sans"/>
                <a:sym typeface="Google Sans"/>
              </a:rPr>
              <a:t> file for the metric to </a:t>
            </a:r>
            <a:r>
              <a:rPr lang="en-US" sz="3000">
                <a:solidFill>
                  <a:schemeClr val="accent1"/>
                </a:solidFill>
                <a:latin typeface="Google Sans"/>
                <a:ea typeface="Google Sans"/>
                <a:cs typeface="Google Sans"/>
                <a:sym typeface="Google Sans"/>
              </a:rPr>
              <a:t>src/trace_processor/metrics/sql/experimental</a:t>
            </a:r>
            <a:r>
              <a:rPr lang="en-US" sz="3000">
                <a:solidFill>
                  <a:srgbClr val="657781"/>
                </a:solidFill>
                <a:latin typeface="Google Sans"/>
                <a:ea typeface="Google Sans"/>
                <a:cs typeface="Google Sans"/>
                <a:sym typeface="Google Sans"/>
              </a:rPr>
              <a:t> and update the </a:t>
            </a:r>
            <a:r>
              <a:rPr b="1" lang="en-US" sz="3000">
                <a:solidFill>
                  <a:srgbClr val="657781"/>
                </a:solidFill>
                <a:latin typeface="Google Sans"/>
                <a:ea typeface="Google Sans"/>
                <a:cs typeface="Google Sans"/>
                <a:sym typeface="Google Sans"/>
              </a:rPr>
              <a:t>BUILD.gn</a:t>
            </a:r>
            <a:r>
              <a:rPr lang="en-US" sz="3000">
                <a:solidFill>
                  <a:srgbClr val="657781"/>
                </a:solidFill>
                <a:latin typeface="Google Sans"/>
                <a:ea typeface="Google Sans"/>
                <a:cs typeface="Google Sans"/>
                <a:sym typeface="Google Sans"/>
              </a:rPr>
              <a:t> file. </a:t>
            </a:r>
            <a:endParaRPr sz="3000">
              <a:solidFill>
                <a:srgbClr val="657781"/>
              </a:solidFill>
              <a:latin typeface="Google Sans"/>
              <a:ea typeface="Google Sans"/>
              <a:cs typeface="Google Sans"/>
              <a:sym typeface="Google Sans"/>
            </a:endParaRPr>
          </a:p>
        </p:txBody>
      </p:sp>
      <p:pic>
        <p:nvPicPr>
          <p:cNvPr id="643" name="Google Shape;643;p110"/>
          <p:cNvPicPr preferRelativeResize="0"/>
          <p:nvPr/>
        </p:nvPicPr>
        <p:blipFill>
          <a:blip r:embed="rId4">
            <a:alphaModFix/>
          </a:blip>
          <a:stretch>
            <a:fillRect/>
          </a:stretch>
        </p:blipFill>
        <p:spPr>
          <a:xfrm>
            <a:off x="7307425" y="5954225"/>
            <a:ext cx="8490000" cy="6243600"/>
          </a:xfrm>
          <a:prstGeom prst="round2SameRect">
            <a:avLst>
              <a:gd fmla="val 16667" name="adj1"/>
              <a:gd fmla="val 0" name="adj2"/>
            </a:avLst>
          </a:prstGeom>
          <a:noFill/>
          <a:ln>
            <a:noFill/>
          </a:ln>
          <a:effectLst>
            <a:outerShdw blurRad="57150" rotWithShape="0" algn="bl" dir="19500000" dist="19050">
              <a:srgbClr val="000000">
                <a:alpha val="50000"/>
              </a:srgbClr>
            </a:outerShdw>
          </a:effectLst>
        </p:spPr>
      </p:pic>
      <p:sp>
        <p:nvSpPr>
          <p:cNvPr id="644" name="Google Shape;644;p110"/>
          <p:cNvSpPr txBox="1"/>
          <p:nvPr/>
        </p:nvSpPr>
        <p:spPr>
          <a:xfrm>
            <a:off x="10046875" y="5073250"/>
            <a:ext cx="3011100" cy="1127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3200"/>
              </a:spcAft>
              <a:buNone/>
            </a:pPr>
            <a:r>
              <a:rPr b="1" lang="en-US" sz="3000">
                <a:solidFill>
                  <a:schemeClr val="accent1"/>
                </a:solidFill>
                <a:latin typeface="Google Sans"/>
                <a:ea typeface="Google Sans"/>
                <a:cs typeface="Google Sans"/>
                <a:sym typeface="Google Sans"/>
              </a:rPr>
              <a:t>chrome_</a:t>
            </a:r>
            <a:r>
              <a:rPr b="1" lang="en-US" sz="3000">
                <a:solidFill>
                  <a:schemeClr val="accent1"/>
                </a:solidFill>
                <a:latin typeface="Google Sans"/>
                <a:ea typeface="Google Sans"/>
                <a:cs typeface="Google Sans"/>
                <a:sym typeface="Google Sans"/>
              </a:rPr>
              <a:t>inp.sql</a:t>
            </a:r>
            <a:endParaRPr sz="3000">
              <a:solidFill>
                <a:schemeClr val="accent1"/>
              </a:solidFill>
            </a:endParaRPr>
          </a:p>
        </p:txBody>
      </p:sp>
      <p:pic>
        <p:nvPicPr>
          <p:cNvPr id="645" name="Google Shape;645;p110"/>
          <p:cNvPicPr preferRelativeResize="0"/>
          <p:nvPr/>
        </p:nvPicPr>
        <p:blipFill>
          <a:blip r:embed="rId5">
            <a:alphaModFix/>
          </a:blip>
          <a:stretch>
            <a:fillRect/>
          </a:stretch>
        </p:blipFill>
        <p:spPr>
          <a:xfrm>
            <a:off x="14395900" y="7416175"/>
            <a:ext cx="4010100" cy="16287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646" name="Google Shape;646;p110"/>
          <p:cNvSpPr txBox="1"/>
          <p:nvPr/>
        </p:nvSpPr>
        <p:spPr>
          <a:xfrm>
            <a:off x="15031100" y="6630325"/>
            <a:ext cx="3747000" cy="112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3200"/>
              </a:spcAft>
              <a:buNone/>
            </a:pPr>
            <a:r>
              <a:rPr b="1" lang="en-US" sz="3000">
                <a:solidFill>
                  <a:schemeClr val="accent1"/>
                </a:solidFill>
                <a:latin typeface="Google Sans"/>
                <a:ea typeface="Google Sans"/>
                <a:cs typeface="Google Sans"/>
                <a:sym typeface="Google Sans"/>
              </a:rPr>
              <a:t>BUILD.gn</a:t>
            </a:r>
            <a:endParaRPr sz="3000">
              <a:solidFill>
                <a:schemeClr val="accent1"/>
              </a:solidFill>
            </a:endParaRPr>
          </a:p>
        </p:txBody>
      </p:sp>
      <p:sp>
        <p:nvSpPr>
          <p:cNvPr id="647" name="Google Shape;647;p110"/>
          <p:cNvSpPr/>
          <p:nvPr/>
        </p:nvSpPr>
        <p:spPr>
          <a:xfrm>
            <a:off x="4195125" y="5286800"/>
            <a:ext cx="1220400" cy="1220400"/>
          </a:xfrm>
          <a:prstGeom prst="ellipse">
            <a:avLst/>
          </a:pr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chemeClr val="lt1"/>
                </a:solidFill>
                <a:latin typeface="Comic Sans MS"/>
                <a:ea typeface="Comic Sans MS"/>
                <a:cs typeface="Comic Sans MS"/>
                <a:sym typeface="Comic Sans MS"/>
              </a:rPr>
              <a:t>2</a:t>
            </a:r>
            <a:endParaRPr sz="4800">
              <a:solidFill>
                <a:schemeClr val="lt1"/>
              </a:solidFill>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93"/>
          <p:cNvSpPr/>
          <p:nvPr/>
        </p:nvSpPr>
        <p:spPr>
          <a:xfrm>
            <a:off x="3414502" y="4828762"/>
            <a:ext cx="362489" cy="304050"/>
          </a:xfrm>
          <a:prstGeom prst="ellipse">
            <a:avLst/>
          </a:prstGeom>
          <a:solidFill>
            <a:srgbClr val="FCE5CD"/>
          </a:solidFill>
          <a:ln cap="flat" cmpd="sng" w="9525">
            <a:solidFill>
              <a:schemeClr val="accent4">
                <a:alpha val="0"/>
              </a:schemeClr>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415" name="Google Shape;415;p93"/>
          <p:cNvSpPr/>
          <p:nvPr/>
        </p:nvSpPr>
        <p:spPr>
          <a:xfrm>
            <a:off x="21075843" y="4598395"/>
            <a:ext cx="362489" cy="304050"/>
          </a:xfrm>
          <a:prstGeom prst="ellipse">
            <a:avLst/>
          </a:prstGeom>
          <a:solidFill>
            <a:srgbClr val="B6D7A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pic>
        <p:nvPicPr>
          <p:cNvPr id="416" name="Google Shape;416;p93"/>
          <p:cNvPicPr preferRelativeResize="0"/>
          <p:nvPr/>
        </p:nvPicPr>
        <p:blipFill>
          <a:blip r:embed="rId3">
            <a:alphaModFix/>
          </a:blip>
          <a:stretch>
            <a:fillRect/>
          </a:stretch>
        </p:blipFill>
        <p:spPr>
          <a:xfrm>
            <a:off x="6203440" y="5195526"/>
            <a:ext cx="4659300" cy="3600300"/>
          </a:xfrm>
          <a:prstGeom prst="roundRect">
            <a:avLst>
              <a:gd fmla="val 16667" name="adj"/>
            </a:avLst>
          </a:prstGeom>
          <a:noFill/>
          <a:ln>
            <a:noFill/>
          </a:ln>
        </p:spPr>
      </p:pic>
      <p:pic>
        <p:nvPicPr>
          <p:cNvPr id="417" name="Google Shape;417;p93"/>
          <p:cNvPicPr preferRelativeResize="0"/>
          <p:nvPr/>
        </p:nvPicPr>
        <p:blipFill>
          <a:blip r:embed="rId4">
            <a:alphaModFix/>
          </a:blip>
          <a:stretch>
            <a:fillRect/>
          </a:stretch>
        </p:blipFill>
        <p:spPr>
          <a:xfrm>
            <a:off x="462737" y="830533"/>
            <a:ext cx="3412065" cy="2562400"/>
          </a:xfrm>
          <a:prstGeom prst="rect">
            <a:avLst/>
          </a:prstGeom>
          <a:noFill/>
          <a:ln>
            <a:noFill/>
          </a:ln>
        </p:spPr>
      </p:pic>
      <p:pic>
        <p:nvPicPr>
          <p:cNvPr id="418" name="Google Shape;418;p93"/>
          <p:cNvPicPr preferRelativeResize="0"/>
          <p:nvPr/>
        </p:nvPicPr>
        <p:blipFill>
          <a:blip r:embed="rId5">
            <a:alphaModFix/>
          </a:blip>
          <a:stretch>
            <a:fillRect/>
          </a:stretch>
        </p:blipFill>
        <p:spPr>
          <a:xfrm>
            <a:off x="7026018" y="559333"/>
            <a:ext cx="5038500" cy="2833500"/>
          </a:xfrm>
          <a:prstGeom prst="roundRect">
            <a:avLst>
              <a:gd fmla="val 16667" name="adj"/>
            </a:avLst>
          </a:prstGeom>
          <a:noFill/>
          <a:ln>
            <a:noFill/>
          </a:ln>
        </p:spPr>
      </p:pic>
      <p:sp>
        <p:nvSpPr>
          <p:cNvPr id="419" name="Google Shape;419;p93"/>
          <p:cNvSpPr/>
          <p:nvPr/>
        </p:nvSpPr>
        <p:spPr>
          <a:xfrm>
            <a:off x="3872732" y="559339"/>
            <a:ext cx="2943300" cy="8712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646464"/>
              </a:buClr>
              <a:buFont typeface="Roboto"/>
              <a:buNone/>
            </a:pPr>
            <a:r>
              <a:rPr b="1" lang="en-US" sz="2400">
                <a:solidFill>
                  <a:schemeClr val="accent4"/>
                </a:solidFill>
                <a:latin typeface="Google Sans"/>
                <a:ea typeface="Google Sans"/>
                <a:cs typeface="Google Sans"/>
                <a:sym typeface="Google Sans"/>
              </a:rPr>
              <a:t>Lithuania</a:t>
            </a:r>
            <a:endParaRPr b="1" sz="2400">
              <a:solidFill>
                <a:schemeClr val="accent4"/>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646464"/>
              </a:buClr>
              <a:buFont typeface="Roboto"/>
              <a:buNone/>
            </a:pPr>
            <a:r>
              <a:rPr lang="en-US" sz="2400">
                <a:solidFill>
                  <a:srgbClr val="666666"/>
                </a:solidFill>
                <a:latin typeface="Google Sans"/>
                <a:ea typeface="Google Sans"/>
                <a:cs typeface="Google Sans"/>
                <a:sym typeface="Google Sans"/>
              </a:rPr>
              <a:t>Vilnius</a:t>
            </a:r>
            <a:endParaRPr sz="2400">
              <a:solidFill>
                <a:srgbClr val="666666"/>
              </a:solidFill>
              <a:latin typeface="Google Sans"/>
              <a:ea typeface="Google Sans"/>
              <a:cs typeface="Google Sans"/>
              <a:sym typeface="Google Sans"/>
            </a:endParaRPr>
          </a:p>
        </p:txBody>
      </p:sp>
      <p:sp>
        <p:nvSpPr>
          <p:cNvPr id="420" name="Google Shape;420;p93"/>
          <p:cNvSpPr/>
          <p:nvPr/>
        </p:nvSpPr>
        <p:spPr>
          <a:xfrm>
            <a:off x="4218902" y="1690687"/>
            <a:ext cx="362489" cy="304050"/>
          </a:xfrm>
          <a:prstGeom prst="ellipse">
            <a:avLst/>
          </a:prstGeom>
          <a:solidFill>
            <a:srgbClr val="0000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421" name="Google Shape;421;p93"/>
          <p:cNvSpPr/>
          <p:nvPr/>
        </p:nvSpPr>
        <p:spPr>
          <a:xfrm>
            <a:off x="4123017" y="1607910"/>
            <a:ext cx="554099" cy="736149"/>
          </a:xfrm>
          <a:custGeom>
            <a:rect b="b" l="l" r="r" t="t"/>
            <a:pathLst>
              <a:path extrusionOk="0" h="120000" w="120000">
                <a:moveTo>
                  <a:pt x="90555" y="77042"/>
                </a:moveTo>
                <a:cubicBezTo>
                  <a:pt x="65488" y="99677"/>
                  <a:pt x="61922" y="118823"/>
                  <a:pt x="61922" y="118823"/>
                </a:cubicBezTo>
                <a:cubicBezTo>
                  <a:pt x="61383" y="120395"/>
                  <a:pt x="59227" y="120395"/>
                  <a:pt x="58616" y="118823"/>
                </a:cubicBezTo>
                <a:cubicBezTo>
                  <a:pt x="58616" y="118823"/>
                  <a:pt x="53900" y="99677"/>
                  <a:pt x="29444" y="77042"/>
                </a:cubicBezTo>
                <a:cubicBezTo>
                  <a:pt x="9161" y="59177"/>
                  <a:pt x="0" y="52154"/>
                  <a:pt x="0" y="37567"/>
                </a:cubicBezTo>
                <a:cubicBezTo>
                  <a:pt x="0" y="16677"/>
                  <a:pt x="26411" y="0"/>
                  <a:pt x="59766" y="0"/>
                </a:cubicBezTo>
                <a:cubicBezTo>
                  <a:pt x="92777" y="0"/>
                  <a:pt x="120000" y="16677"/>
                  <a:pt x="120000" y="37567"/>
                </a:cubicBezTo>
                <a:cubicBezTo>
                  <a:pt x="120000" y="52154"/>
                  <a:pt x="102211" y="66368"/>
                  <a:pt x="90555" y="77042"/>
                </a:cubicBezTo>
                <a:close/>
                <a:moveTo>
                  <a:pt x="83277" y="38286"/>
                </a:moveTo>
                <a:cubicBezTo>
                  <a:pt x="83277" y="30204"/>
                  <a:pt x="73305" y="23867"/>
                  <a:pt x="60233" y="23867"/>
                </a:cubicBezTo>
                <a:cubicBezTo>
                  <a:pt x="48105" y="23867"/>
                  <a:pt x="37800" y="30204"/>
                  <a:pt x="37800" y="38286"/>
                </a:cubicBezTo>
                <a:cubicBezTo>
                  <a:pt x="37800" y="46330"/>
                  <a:pt x="48105" y="53180"/>
                  <a:pt x="60233" y="53180"/>
                </a:cubicBezTo>
                <a:cubicBezTo>
                  <a:pt x="73305" y="53180"/>
                  <a:pt x="83277" y="46330"/>
                  <a:pt x="83277" y="38286"/>
                </a:cubicBezTo>
                <a:close/>
              </a:path>
            </a:pathLst>
          </a:custGeom>
          <a:solidFill>
            <a:srgbClr val="6D9EEB"/>
          </a:solidFill>
          <a:ln>
            <a:noFill/>
          </a:ln>
        </p:spPr>
        <p:txBody>
          <a:bodyPr anchorCtr="0" anchor="ctr" bIns="121875" lIns="121875" spcFirstLastPara="1" rIns="121875" wrap="square" tIns="121875">
            <a:noAutofit/>
          </a:bodyPr>
          <a:lstStyle/>
          <a:p>
            <a:pPr indent="0" lvl="0" marL="0" marR="0" rtl="0" algn="l">
              <a:lnSpc>
                <a:spcPct val="93000"/>
              </a:lnSpc>
              <a:spcBef>
                <a:spcPts val="0"/>
              </a:spcBef>
              <a:spcAft>
                <a:spcPts val="0"/>
              </a:spcAft>
              <a:buClr>
                <a:srgbClr val="000000"/>
              </a:buClr>
              <a:buFont typeface="Arial"/>
              <a:buNone/>
            </a:pPr>
            <a:r>
              <a:t/>
            </a:r>
            <a:endParaRPr b="0" i="0" sz="4800" u="none" cap="none" strike="noStrike">
              <a:solidFill>
                <a:srgbClr val="000000"/>
              </a:solidFill>
              <a:latin typeface="Arial"/>
              <a:ea typeface="Arial"/>
              <a:cs typeface="Arial"/>
              <a:sym typeface="Arial"/>
            </a:endParaRPr>
          </a:p>
        </p:txBody>
      </p:sp>
      <p:sp>
        <p:nvSpPr>
          <p:cNvPr id="422" name="Google Shape;422;p93"/>
          <p:cNvSpPr/>
          <p:nvPr/>
        </p:nvSpPr>
        <p:spPr>
          <a:xfrm>
            <a:off x="12274467" y="376400"/>
            <a:ext cx="3411900" cy="8712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646464"/>
              </a:buClr>
              <a:buFont typeface="Roboto"/>
              <a:buNone/>
            </a:pPr>
            <a:r>
              <a:rPr b="1" lang="en-US" sz="2400">
                <a:solidFill>
                  <a:srgbClr val="E06666"/>
                </a:solidFill>
                <a:latin typeface="Google Sans"/>
                <a:ea typeface="Google Sans"/>
                <a:cs typeface="Google Sans"/>
                <a:sym typeface="Google Sans"/>
              </a:rPr>
              <a:t>Eindhoven University of Technology</a:t>
            </a:r>
            <a:endParaRPr b="1" sz="2400">
              <a:solidFill>
                <a:srgbClr val="E06666"/>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646464"/>
              </a:buClr>
              <a:buFont typeface="Roboto"/>
              <a:buNone/>
            </a:pPr>
            <a:r>
              <a:rPr lang="en-US" sz="2400">
                <a:solidFill>
                  <a:srgbClr val="666666"/>
                </a:solidFill>
                <a:latin typeface="Google Sans"/>
                <a:ea typeface="Google Sans"/>
                <a:cs typeface="Google Sans"/>
                <a:sym typeface="Google Sans"/>
              </a:rPr>
              <a:t>Netherlands</a:t>
            </a:r>
            <a:endParaRPr sz="2400">
              <a:solidFill>
                <a:srgbClr val="666666"/>
              </a:solidFill>
              <a:latin typeface="Google Sans"/>
              <a:ea typeface="Google Sans"/>
              <a:cs typeface="Google Sans"/>
              <a:sym typeface="Google Sans"/>
            </a:endParaRPr>
          </a:p>
        </p:txBody>
      </p:sp>
      <p:sp>
        <p:nvSpPr>
          <p:cNvPr id="423" name="Google Shape;423;p93"/>
          <p:cNvSpPr/>
          <p:nvPr/>
        </p:nvSpPr>
        <p:spPr>
          <a:xfrm>
            <a:off x="20694867" y="3838002"/>
            <a:ext cx="2943300" cy="6777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646464"/>
              </a:buClr>
              <a:buFont typeface="Roboto"/>
              <a:buNone/>
            </a:pPr>
            <a:r>
              <a:rPr b="1" lang="en-US" sz="2400">
                <a:solidFill>
                  <a:schemeClr val="accent1"/>
                </a:solidFill>
                <a:latin typeface="Google Sans"/>
                <a:ea typeface="Google Sans"/>
                <a:cs typeface="Google Sans"/>
                <a:sym typeface="Google Sans"/>
              </a:rPr>
              <a:t>G</a:t>
            </a:r>
            <a:r>
              <a:rPr b="1" lang="en-US" sz="2400">
                <a:solidFill>
                  <a:srgbClr val="E06666"/>
                </a:solidFill>
                <a:latin typeface="Google Sans"/>
                <a:ea typeface="Google Sans"/>
                <a:cs typeface="Google Sans"/>
                <a:sym typeface="Google Sans"/>
              </a:rPr>
              <a:t>D</a:t>
            </a:r>
            <a:r>
              <a:rPr b="1" lang="en-US" sz="2400">
                <a:solidFill>
                  <a:srgbClr val="FBBC05"/>
                </a:solidFill>
                <a:latin typeface="Google Sans"/>
                <a:ea typeface="Google Sans"/>
                <a:cs typeface="Google Sans"/>
                <a:sym typeface="Google Sans"/>
              </a:rPr>
              <a:t>S</a:t>
            </a:r>
            <a:r>
              <a:rPr b="1" lang="en-US" sz="2400">
                <a:solidFill>
                  <a:srgbClr val="34A853"/>
                </a:solidFill>
                <a:latin typeface="Google Sans"/>
                <a:ea typeface="Google Sans"/>
                <a:cs typeface="Google Sans"/>
                <a:sym typeface="Google Sans"/>
              </a:rPr>
              <a:t>C</a:t>
            </a:r>
            <a:r>
              <a:rPr b="1" lang="en-US" sz="2400">
                <a:solidFill>
                  <a:schemeClr val="accent1"/>
                </a:solidFill>
                <a:latin typeface="Google Sans"/>
                <a:ea typeface="Google Sans"/>
                <a:cs typeface="Google Sans"/>
                <a:sym typeface="Google Sans"/>
              </a:rPr>
              <a:t> </a:t>
            </a:r>
            <a:r>
              <a:rPr b="1" lang="en-US" sz="2400">
                <a:solidFill>
                  <a:srgbClr val="34A853"/>
                </a:solidFill>
                <a:latin typeface="Google Sans"/>
                <a:ea typeface="Google Sans"/>
                <a:cs typeface="Google Sans"/>
                <a:sym typeface="Google Sans"/>
              </a:rPr>
              <a:t>Lead</a:t>
            </a:r>
            <a:endParaRPr b="1" sz="2400">
              <a:solidFill>
                <a:srgbClr val="34A853"/>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646464"/>
              </a:buClr>
              <a:buFont typeface="Roboto"/>
              <a:buNone/>
            </a:pPr>
            <a:r>
              <a:t/>
            </a:r>
            <a:endParaRPr sz="2400">
              <a:solidFill>
                <a:srgbClr val="34A853"/>
              </a:solidFill>
              <a:latin typeface="Google Sans"/>
              <a:ea typeface="Google Sans"/>
              <a:cs typeface="Google Sans"/>
              <a:sym typeface="Google Sans"/>
            </a:endParaRPr>
          </a:p>
        </p:txBody>
      </p:sp>
      <p:pic>
        <p:nvPicPr>
          <p:cNvPr id="424" name="Google Shape;424;p93"/>
          <p:cNvPicPr preferRelativeResize="0"/>
          <p:nvPr/>
        </p:nvPicPr>
        <p:blipFill>
          <a:blip r:embed="rId6">
            <a:alphaModFix/>
          </a:blip>
          <a:stretch>
            <a:fillRect/>
          </a:stretch>
        </p:blipFill>
        <p:spPr>
          <a:xfrm>
            <a:off x="13463923" y="4063221"/>
            <a:ext cx="6335100" cy="3199200"/>
          </a:xfrm>
          <a:prstGeom prst="roundRect">
            <a:avLst>
              <a:gd fmla="val 16667" name="adj"/>
            </a:avLst>
          </a:prstGeom>
          <a:noFill/>
          <a:ln>
            <a:noFill/>
          </a:ln>
        </p:spPr>
      </p:pic>
      <p:sp>
        <p:nvSpPr>
          <p:cNvPr id="425" name="Google Shape;425;p93"/>
          <p:cNvSpPr/>
          <p:nvPr/>
        </p:nvSpPr>
        <p:spPr>
          <a:xfrm>
            <a:off x="17654050" y="3091500"/>
            <a:ext cx="5392200" cy="5172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646464"/>
              </a:buClr>
              <a:buFont typeface="Roboto"/>
              <a:buNone/>
            </a:pPr>
            <a:r>
              <a:rPr b="1" lang="en-US" sz="2400">
                <a:solidFill>
                  <a:srgbClr val="34A853"/>
                </a:solidFill>
                <a:latin typeface="Google Sans"/>
                <a:ea typeface="Google Sans"/>
                <a:cs typeface="Google Sans"/>
                <a:sym typeface="Google Sans"/>
              </a:rPr>
              <a:t>Google I/O Developer Keynote</a:t>
            </a:r>
            <a:endParaRPr sz="2400">
              <a:solidFill>
                <a:srgbClr val="34A853"/>
              </a:solidFill>
              <a:latin typeface="Google Sans"/>
              <a:ea typeface="Google Sans"/>
              <a:cs typeface="Google Sans"/>
              <a:sym typeface="Google Sans"/>
            </a:endParaRPr>
          </a:p>
        </p:txBody>
      </p:sp>
      <p:sp>
        <p:nvSpPr>
          <p:cNvPr id="426" name="Google Shape;426;p93"/>
          <p:cNvSpPr/>
          <p:nvPr/>
        </p:nvSpPr>
        <p:spPr>
          <a:xfrm>
            <a:off x="14888576" y="8795826"/>
            <a:ext cx="3844500" cy="9486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646464"/>
              </a:buClr>
              <a:buFont typeface="Roboto"/>
              <a:buNone/>
            </a:pPr>
            <a:r>
              <a:rPr b="1" lang="en-US" sz="2400">
                <a:solidFill>
                  <a:schemeClr val="dk2"/>
                </a:solidFill>
                <a:latin typeface="Google Sans"/>
                <a:ea typeface="Google Sans"/>
                <a:cs typeface="Google Sans"/>
                <a:sym typeface="Google Sans"/>
              </a:rPr>
              <a:t>Tracing Summit</a:t>
            </a:r>
            <a:endParaRPr b="1" sz="2400">
              <a:solidFill>
                <a:schemeClr val="dk2"/>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646464"/>
              </a:buClr>
              <a:buFont typeface="Roboto"/>
              <a:buNone/>
            </a:pPr>
            <a:r>
              <a:rPr lang="en-US" sz="2400">
                <a:solidFill>
                  <a:srgbClr val="666666"/>
                </a:solidFill>
                <a:latin typeface="Google Sans"/>
                <a:ea typeface="Google Sans"/>
                <a:cs typeface="Google Sans"/>
                <a:sym typeface="Google Sans"/>
              </a:rPr>
              <a:t>Today</a:t>
            </a:r>
            <a:endParaRPr sz="2400">
              <a:solidFill>
                <a:srgbClr val="666666"/>
              </a:solidFill>
              <a:latin typeface="Google Sans"/>
              <a:ea typeface="Google Sans"/>
              <a:cs typeface="Google Sans"/>
              <a:sym typeface="Google Sans"/>
            </a:endParaRPr>
          </a:p>
        </p:txBody>
      </p:sp>
      <p:sp>
        <p:nvSpPr>
          <p:cNvPr id="427" name="Google Shape;427;p93"/>
          <p:cNvSpPr/>
          <p:nvPr/>
        </p:nvSpPr>
        <p:spPr>
          <a:xfrm>
            <a:off x="12662168" y="1826420"/>
            <a:ext cx="362489" cy="304050"/>
          </a:xfrm>
          <a:prstGeom prst="ellipse">
            <a:avLst/>
          </a:prstGeom>
          <a:solidFill>
            <a:srgbClr val="EA999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428" name="Google Shape;428;p93"/>
          <p:cNvSpPr/>
          <p:nvPr/>
        </p:nvSpPr>
        <p:spPr>
          <a:xfrm>
            <a:off x="3318617" y="4745985"/>
            <a:ext cx="554099" cy="736149"/>
          </a:xfrm>
          <a:custGeom>
            <a:rect b="b" l="l" r="r" t="t"/>
            <a:pathLst>
              <a:path extrusionOk="0" h="120000" w="120000">
                <a:moveTo>
                  <a:pt x="90555" y="77042"/>
                </a:moveTo>
                <a:cubicBezTo>
                  <a:pt x="65488" y="99677"/>
                  <a:pt x="61922" y="118823"/>
                  <a:pt x="61922" y="118823"/>
                </a:cubicBezTo>
                <a:cubicBezTo>
                  <a:pt x="61383" y="120395"/>
                  <a:pt x="59227" y="120395"/>
                  <a:pt x="58616" y="118823"/>
                </a:cubicBezTo>
                <a:cubicBezTo>
                  <a:pt x="58616" y="118823"/>
                  <a:pt x="53900" y="99677"/>
                  <a:pt x="29444" y="77042"/>
                </a:cubicBezTo>
                <a:cubicBezTo>
                  <a:pt x="9161" y="59177"/>
                  <a:pt x="0" y="52154"/>
                  <a:pt x="0" y="37567"/>
                </a:cubicBezTo>
                <a:cubicBezTo>
                  <a:pt x="0" y="16677"/>
                  <a:pt x="26411" y="0"/>
                  <a:pt x="59766" y="0"/>
                </a:cubicBezTo>
                <a:cubicBezTo>
                  <a:pt x="92777" y="0"/>
                  <a:pt x="120000" y="16677"/>
                  <a:pt x="120000" y="37567"/>
                </a:cubicBezTo>
                <a:cubicBezTo>
                  <a:pt x="120000" y="52154"/>
                  <a:pt x="102211" y="66368"/>
                  <a:pt x="90555" y="77042"/>
                </a:cubicBezTo>
                <a:close/>
                <a:moveTo>
                  <a:pt x="83277" y="38286"/>
                </a:moveTo>
                <a:cubicBezTo>
                  <a:pt x="83277" y="30204"/>
                  <a:pt x="73305" y="23867"/>
                  <a:pt x="60233" y="23867"/>
                </a:cubicBezTo>
                <a:cubicBezTo>
                  <a:pt x="48105" y="23867"/>
                  <a:pt x="37800" y="30204"/>
                  <a:pt x="37800" y="38286"/>
                </a:cubicBezTo>
                <a:cubicBezTo>
                  <a:pt x="37800" y="46330"/>
                  <a:pt x="48105" y="53180"/>
                  <a:pt x="60233" y="53180"/>
                </a:cubicBezTo>
                <a:cubicBezTo>
                  <a:pt x="73305" y="53180"/>
                  <a:pt x="83277" y="46330"/>
                  <a:pt x="83277" y="38286"/>
                </a:cubicBezTo>
                <a:close/>
              </a:path>
            </a:pathLst>
          </a:custGeom>
          <a:solidFill>
            <a:srgbClr val="FBBC05"/>
          </a:solidFill>
          <a:ln cap="flat" cmpd="sng" w="9525">
            <a:solidFill>
              <a:srgbClr val="FBBC05">
                <a:alpha val="0"/>
              </a:srgbClr>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93000"/>
              </a:lnSpc>
              <a:spcBef>
                <a:spcPts val="0"/>
              </a:spcBef>
              <a:spcAft>
                <a:spcPts val="0"/>
              </a:spcAft>
              <a:buClr>
                <a:srgbClr val="000000"/>
              </a:buClr>
              <a:buFont typeface="Arial"/>
              <a:buNone/>
            </a:pPr>
            <a:r>
              <a:t/>
            </a:r>
            <a:endParaRPr b="0" i="0" sz="4800" u="none" cap="none" strike="noStrike">
              <a:solidFill>
                <a:srgbClr val="000000"/>
              </a:solidFill>
              <a:latin typeface="Arial"/>
              <a:ea typeface="Arial"/>
              <a:cs typeface="Arial"/>
              <a:sym typeface="Arial"/>
            </a:endParaRPr>
          </a:p>
        </p:txBody>
      </p:sp>
      <p:pic>
        <p:nvPicPr>
          <p:cNvPr id="429" name="Google Shape;429;p93"/>
          <p:cNvPicPr preferRelativeResize="0"/>
          <p:nvPr/>
        </p:nvPicPr>
        <p:blipFill>
          <a:blip r:embed="rId7">
            <a:alphaModFix/>
          </a:blip>
          <a:stretch>
            <a:fillRect/>
          </a:stretch>
        </p:blipFill>
        <p:spPr>
          <a:xfrm rot="1353822">
            <a:off x="18781948" y="440026"/>
            <a:ext cx="2385699" cy="2385699"/>
          </a:xfrm>
          <a:prstGeom prst="rect">
            <a:avLst/>
          </a:prstGeom>
          <a:noFill/>
          <a:ln>
            <a:noFill/>
          </a:ln>
        </p:spPr>
      </p:pic>
      <p:sp>
        <p:nvSpPr>
          <p:cNvPr id="430" name="Google Shape;430;p93"/>
          <p:cNvSpPr/>
          <p:nvPr/>
        </p:nvSpPr>
        <p:spPr>
          <a:xfrm>
            <a:off x="3991728" y="4515700"/>
            <a:ext cx="4532100" cy="8712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646464"/>
              </a:buClr>
              <a:buFont typeface="Roboto"/>
              <a:buNone/>
            </a:pPr>
            <a:r>
              <a:rPr b="1" lang="en-US" sz="2400">
                <a:solidFill>
                  <a:srgbClr val="F6BA17"/>
                </a:solidFill>
                <a:latin typeface="Google Sans"/>
                <a:ea typeface="Google Sans"/>
                <a:cs typeface="Google Sans"/>
                <a:sym typeface="Google Sans"/>
              </a:rPr>
              <a:t>Google Summer of Code</a:t>
            </a:r>
            <a:endParaRPr b="1" sz="2400">
              <a:solidFill>
                <a:srgbClr val="F6BA17"/>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646464"/>
              </a:buClr>
              <a:buFont typeface="Roboto"/>
              <a:buNone/>
            </a:pPr>
            <a:r>
              <a:rPr lang="en-US" sz="2400">
                <a:solidFill>
                  <a:srgbClr val="666666"/>
                </a:solidFill>
                <a:latin typeface="Google Sans"/>
                <a:ea typeface="Google Sans"/>
                <a:cs typeface="Google Sans"/>
                <a:sym typeface="Google Sans"/>
              </a:rPr>
              <a:t>Chromium</a:t>
            </a:r>
            <a:endParaRPr sz="2400">
              <a:solidFill>
                <a:srgbClr val="666666"/>
              </a:solidFill>
              <a:latin typeface="Google Sans"/>
              <a:ea typeface="Google Sans"/>
              <a:cs typeface="Google Sans"/>
              <a:sym typeface="Google Sans"/>
            </a:endParaRPr>
          </a:p>
        </p:txBody>
      </p:sp>
      <p:pic>
        <p:nvPicPr>
          <p:cNvPr id="431" name="Google Shape;431;p93"/>
          <p:cNvPicPr preferRelativeResize="0"/>
          <p:nvPr/>
        </p:nvPicPr>
        <p:blipFill>
          <a:blip r:embed="rId8">
            <a:alphaModFix/>
          </a:blip>
          <a:stretch>
            <a:fillRect/>
          </a:stretch>
        </p:blipFill>
        <p:spPr>
          <a:xfrm>
            <a:off x="1848225" y="8870197"/>
            <a:ext cx="4298951" cy="4298951"/>
          </a:xfrm>
          <a:prstGeom prst="rect">
            <a:avLst/>
          </a:prstGeom>
          <a:noFill/>
          <a:ln>
            <a:noFill/>
          </a:ln>
        </p:spPr>
      </p:pic>
      <p:sp>
        <p:nvSpPr>
          <p:cNvPr id="432" name="Google Shape;432;p93"/>
          <p:cNvSpPr/>
          <p:nvPr/>
        </p:nvSpPr>
        <p:spPr>
          <a:xfrm>
            <a:off x="7279225" y="10331275"/>
            <a:ext cx="4532100" cy="12315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646464"/>
              </a:buClr>
              <a:buFont typeface="Roboto"/>
              <a:buNone/>
            </a:pPr>
            <a:r>
              <a:rPr b="1" lang="en-US" sz="2400">
                <a:solidFill>
                  <a:srgbClr val="DB4135"/>
                </a:solidFill>
                <a:latin typeface="Google Sans"/>
                <a:ea typeface="Google Sans"/>
                <a:cs typeface="Google Sans"/>
                <a:sym typeface="Google Sans"/>
              </a:rPr>
              <a:t>Microsoft</a:t>
            </a:r>
            <a:endParaRPr b="1" sz="2400">
              <a:solidFill>
                <a:srgbClr val="DB4135"/>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646464"/>
              </a:buClr>
              <a:buFont typeface="Roboto"/>
              <a:buNone/>
            </a:pPr>
            <a:r>
              <a:rPr lang="en-US" sz="2400">
                <a:solidFill>
                  <a:srgbClr val="666666"/>
                </a:solidFill>
                <a:latin typeface="Google Sans"/>
                <a:ea typeface="Google Sans"/>
                <a:cs typeface="Google Sans"/>
                <a:sym typeface="Google Sans"/>
              </a:rPr>
              <a:t>Dropped Frames Detector</a:t>
            </a:r>
            <a:endParaRPr sz="2400">
              <a:solidFill>
                <a:srgbClr val="666666"/>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646464"/>
              </a:buClr>
              <a:buFont typeface="Roboto"/>
              <a:buNone/>
            </a:pPr>
            <a:r>
              <a:rPr lang="en-US" sz="2400">
                <a:solidFill>
                  <a:srgbClr val="666666"/>
                </a:solidFill>
                <a:latin typeface="Google Sans"/>
                <a:ea typeface="Google Sans"/>
                <a:cs typeface="Google Sans"/>
                <a:sym typeface="Google Sans"/>
              </a:rPr>
              <a:t>Sustainability Metric</a:t>
            </a:r>
            <a:endParaRPr sz="2400">
              <a:solidFill>
                <a:srgbClr val="666666"/>
              </a:solidFill>
              <a:latin typeface="Google Sans"/>
              <a:ea typeface="Google Sans"/>
              <a:cs typeface="Google Sans"/>
              <a:sym typeface="Google Sans"/>
            </a:endParaRPr>
          </a:p>
        </p:txBody>
      </p:sp>
      <p:pic>
        <p:nvPicPr>
          <p:cNvPr id="433" name="Google Shape;433;p93"/>
          <p:cNvPicPr preferRelativeResize="0"/>
          <p:nvPr/>
        </p:nvPicPr>
        <p:blipFill>
          <a:blip r:embed="rId9">
            <a:alphaModFix/>
          </a:blip>
          <a:stretch>
            <a:fillRect/>
          </a:stretch>
        </p:blipFill>
        <p:spPr>
          <a:xfrm>
            <a:off x="14888575" y="10289425"/>
            <a:ext cx="6872100" cy="1905000"/>
          </a:xfrm>
          <a:prstGeom prst="roundRect">
            <a:avLst>
              <a:gd fmla="val 16667" name="adj"/>
            </a:avLst>
          </a:prstGeom>
          <a:noFill/>
          <a:ln cap="flat" cmpd="sng" w="9525">
            <a:solidFill>
              <a:srgbClr val="D5D5D5"/>
            </a:solidFill>
            <a:prstDash val="solid"/>
            <a:round/>
            <a:headEnd len="sm" w="sm" type="none"/>
            <a:tailEnd len="sm" w="sm" type="none"/>
          </a:ln>
          <a:effectLst>
            <a:outerShdw blurRad="57150" rotWithShape="0" algn="bl" dir="5400000" dist="19050">
              <a:srgbClr val="000000">
                <a:alpha val="50000"/>
              </a:srgbClr>
            </a:outerShdw>
          </a:effectLst>
        </p:spPr>
      </p:pic>
      <p:pic>
        <p:nvPicPr>
          <p:cNvPr id="434" name="Google Shape;434;p93"/>
          <p:cNvPicPr preferRelativeResize="0"/>
          <p:nvPr/>
        </p:nvPicPr>
        <p:blipFill>
          <a:blip r:embed="rId10">
            <a:alphaModFix/>
          </a:blip>
          <a:stretch>
            <a:fillRect/>
          </a:stretch>
        </p:blipFill>
        <p:spPr>
          <a:xfrm>
            <a:off x="21075862" y="9327513"/>
            <a:ext cx="2663334" cy="2663334"/>
          </a:xfrm>
          <a:prstGeom prst="rect">
            <a:avLst/>
          </a:prstGeom>
          <a:noFill/>
          <a:ln>
            <a:noFill/>
          </a:ln>
        </p:spPr>
      </p:pic>
      <p:grpSp>
        <p:nvGrpSpPr>
          <p:cNvPr id="435" name="Google Shape;435;p93"/>
          <p:cNvGrpSpPr/>
          <p:nvPr/>
        </p:nvGrpSpPr>
        <p:grpSpPr>
          <a:xfrm>
            <a:off x="14236784" y="8902044"/>
            <a:ext cx="554099" cy="736149"/>
            <a:chOff x="0" y="0"/>
            <a:chExt cx="264600" cy="419100"/>
          </a:xfrm>
        </p:grpSpPr>
        <p:sp>
          <p:nvSpPr>
            <p:cNvPr id="436" name="Google Shape;436;p93"/>
            <p:cNvSpPr/>
            <p:nvPr/>
          </p:nvSpPr>
          <p:spPr>
            <a:xfrm>
              <a:off x="45788" y="47126"/>
              <a:ext cx="173100" cy="173100"/>
            </a:xfrm>
            <a:prstGeom prst="ellipse">
              <a:avLst/>
            </a:prstGeom>
            <a:solidFill>
              <a:srgbClr val="0000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437" name="Google Shape;437;p93"/>
            <p:cNvSpPr/>
            <p:nvPr/>
          </p:nvSpPr>
          <p:spPr>
            <a:xfrm>
              <a:off x="0" y="0"/>
              <a:ext cx="264600" cy="419100"/>
            </a:xfrm>
            <a:custGeom>
              <a:rect b="b" l="l" r="r" t="t"/>
              <a:pathLst>
                <a:path extrusionOk="0" h="120000" w="120000">
                  <a:moveTo>
                    <a:pt x="90555" y="77042"/>
                  </a:moveTo>
                  <a:cubicBezTo>
                    <a:pt x="65488" y="99677"/>
                    <a:pt x="61922" y="118823"/>
                    <a:pt x="61922" y="118823"/>
                  </a:cubicBezTo>
                  <a:cubicBezTo>
                    <a:pt x="61383" y="120395"/>
                    <a:pt x="59227" y="120395"/>
                    <a:pt x="58616" y="118823"/>
                  </a:cubicBezTo>
                  <a:cubicBezTo>
                    <a:pt x="58616" y="118823"/>
                    <a:pt x="53900" y="99677"/>
                    <a:pt x="29444" y="77042"/>
                  </a:cubicBezTo>
                  <a:cubicBezTo>
                    <a:pt x="9161" y="59177"/>
                    <a:pt x="0" y="52154"/>
                    <a:pt x="0" y="37567"/>
                  </a:cubicBezTo>
                  <a:cubicBezTo>
                    <a:pt x="0" y="16677"/>
                    <a:pt x="26411" y="0"/>
                    <a:pt x="59766" y="0"/>
                  </a:cubicBezTo>
                  <a:cubicBezTo>
                    <a:pt x="92777" y="0"/>
                    <a:pt x="120000" y="16677"/>
                    <a:pt x="120000" y="37567"/>
                  </a:cubicBezTo>
                  <a:cubicBezTo>
                    <a:pt x="120000" y="52154"/>
                    <a:pt x="102211" y="66368"/>
                    <a:pt x="90555" y="77042"/>
                  </a:cubicBezTo>
                  <a:close/>
                  <a:moveTo>
                    <a:pt x="83277" y="38286"/>
                  </a:moveTo>
                  <a:cubicBezTo>
                    <a:pt x="83277" y="30204"/>
                    <a:pt x="73305" y="23867"/>
                    <a:pt x="60233" y="23867"/>
                  </a:cubicBezTo>
                  <a:cubicBezTo>
                    <a:pt x="48105" y="23867"/>
                    <a:pt x="37800" y="30204"/>
                    <a:pt x="37800" y="38286"/>
                  </a:cubicBezTo>
                  <a:cubicBezTo>
                    <a:pt x="37800" y="46330"/>
                    <a:pt x="48105" y="53180"/>
                    <a:pt x="60233" y="53180"/>
                  </a:cubicBezTo>
                  <a:cubicBezTo>
                    <a:pt x="73305" y="53180"/>
                    <a:pt x="83277" y="46330"/>
                    <a:pt x="83277" y="38286"/>
                  </a:cubicBezTo>
                  <a:close/>
                </a:path>
              </a:pathLst>
            </a:custGeom>
            <a:solidFill>
              <a:srgbClr val="6D9EEB"/>
            </a:solidFill>
            <a:ln>
              <a:noFill/>
            </a:ln>
          </p:spPr>
          <p:txBody>
            <a:bodyPr anchorCtr="0" anchor="ctr" bIns="121875" lIns="121875" spcFirstLastPara="1" rIns="121875" wrap="square" tIns="121875">
              <a:noAutofit/>
            </a:bodyPr>
            <a:lstStyle/>
            <a:p>
              <a:pPr indent="0" lvl="0" marL="0" marR="0" rtl="0" algn="l">
                <a:lnSpc>
                  <a:spcPct val="93000"/>
                </a:lnSpc>
                <a:spcBef>
                  <a:spcPts val="0"/>
                </a:spcBef>
                <a:spcAft>
                  <a:spcPts val="0"/>
                </a:spcAft>
                <a:buClr>
                  <a:srgbClr val="000000"/>
                </a:buClr>
                <a:buFont typeface="Arial"/>
                <a:buNone/>
              </a:pPr>
              <a:r>
                <a:t/>
              </a:r>
              <a:endParaRPr b="0" i="0" sz="4800" u="none" cap="none" strike="noStrike">
                <a:solidFill>
                  <a:srgbClr val="000000"/>
                </a:solidFill>
                <a:latin typeface="Arial"/>
                <a:ea typeface="Arial"/>
                <a:cs typeface="Arial"/>
                <a:sym typeface="Arial"/>
              </a:endParaRPr>
            </a:p>
          </p:txBody>
        </p:sp>
      </p:grpSp>
      <p:sp>
        <p:nvSpPr>
          <p:cNvPr id="438" name="Google Shape;438;p93"/>
          <p:cNvSpPr/>
          <p:nvPr/>
        </p:nvSpPr>
        <p:spPr>
          <a:xfrm>
            <a:off x="4925361" y="1607300"/>
            <a:ext cx="1510784" cy="737354"/>
          </a:xfrm>
          <a:custGeom>
            <a:rect b="b" l="l" r="r" t="t"/>
            <a:pathLst>
              <a:path extrusionOk="0" h="28563" w="79400">
                <a:moveTo>
                  <a:pt x="0" y="27912"/>
                </a:moveTo>
                <a:cubicBezTo>
                  <a:pt x="10428" y="26610"/>
                  <a:pt x="21421" y="26238"/>
                  <a:pt x="30914" y="21730"/>
                </a:cubicBezTo>
                <a:cubicBezTo>
                  <a:pt x="36735" y="18966"/>
                  <a:pt x="44221" y="16354"/>
                  <a:pt x="46534" y="10340"/>
                </a:cubicBezTo>
                <a:cubicBezTo>
                  <a:pt x="47778" y="7105"/>
                  <a:pt x="45948" y="2324"/>
                  <a:pt x="42954" y="578"/>
                </a:cubicBezTo>
                <a:cubicBezTo>
                  <a:pt x="35472" y="-3785"/>
                  <a:pt x="26460" y="19208"/>
                  <a:pt x="33192" y="24658"/>
                </a:cubicBezTo>
                <a:cubicBezTo>
                  <a:pt x="39476" y="29746"/>
                  <a:pt x="49236" y="28480"/>
                  <a:pt x="57272" y="27587"/>
                </a:cubicBezTo>
                <a:cubicBezTo>
                  <a:pt x="64610" y="26772"/>
                  <a:pt x="72017" y="28563"/>
                  <a:pt x="79400" y="28563"/>
                </a:cubicBezTo>
              </a:path>
            </a:pathLst>
          </a:custGeom>
          <a:noFill/>
          <a:ln cap="flat" cmpd="sng" w="38100">
            <a:solidFill>
              <a:srgbClr val="1A73E8"/>
            </a:solidFill>
            <a:prstDash val="solid"/>
            <a:round/>
            <a:headEnd len="med" w="med" type="none"/>
            <a:tailEnd len="med" w="med" type="none"/>
          </a:ln>
        </p:spPr>
      </p:sp>
      <p:sp>
        <p:nvSpPr>
          <p:cNvPr id="439" name="Google Shape;439;p93"/>
          <p:cNvSpPr/>
          <p:nvPr/>
        </p:nvSpPr>
        <p:spPr>
          <a:xfrm flipH="1" rot="-8099771">
            <a:off x="14352102" y="1435577"/>
            <a:ext cx="2999579" cy="2437492"/>
          </a:xfrm>
          <a:custGeom>
            <a:rect b="b" l="l" r="r" t="t"/>
            <a:pathLst>
              <a:path extrusionOk="0" h="33430" w="56621">
                <a:moveTo>
                  <a:pt x="0" y="15776"/>
                </a:moveTo>
                <a:cubicBezTo>
                  <a:pt x="2341" y="15776"/>
                  <a:pt x="6160" y="16392"/>
                  <a:pt x="6833" y="14149"/>
                </a:cubicBezTo>
                <a:cubicBezTo>
                  <a:pt x="8203" y="9585"/>
                  <a:pt x="5061" y="939"/>
                  <a:pt x="9762" y="156"/>
                </a:cubicBezTo>
                <a:cubicBezTo>
                  <a:pt x="17262" y="-1093"/>
                  <a:pt x="10288" y="16561"/>
                  <a:pt x="15294" y="22284"/>
                </a:cubicBezTo>
                <a:cubicBezTo>
                  <a:pt x="16289" y="23421"/>
                  <a:pt x="19178" y="22128"/>
                  <a:pt x="19524" y="20657"/>
                </a:cubicBezTo>
                <a:cubicBezTo>
                  <a:pt x="20178" y="17879"/>
                  <a:pt x="18001" y="12599"/>
                  <a:pt x="20826" y="12196"/>
                </a:cubicBezTo>
                <a:cubicBezTo>
                  <a:pt x="23256" y="11849"/>
                  <a:pt x="23776" y="16436"/>
                  <a:pt x="26032" y="17403"/>
                </a:cubicBezTo>
                <a:cubicBezTo>
                  <a:pt x="28087" y="18284"/>
                  <a:pt x="33961" y="16197"/>
                  <a:pt x="32215" y="14800"/>
                </a:cubicBezTo>
                <a:cubicBezTo>
                  <a:pt x="30733" y="13615"/>
                  <a:pt x="27334" y="15831"/>
                  <a:pt x="27334" y="17728"/>
                </a:cubicBezTo>
                <a:cubicBezTo>
                  <a:pt x="27334" y="21706"/>
                  <a:pt x="33938" y="24742"/>
                  <a:pt x="32541" y="28467"/>
                </a:cubicBezTo>
                <a:cubicBezTo>
                  <a:pt x="31733" y="30622"/>
                  <a:pt x="29937" y="33674"/>
                  <a:pt x="27659" y="33348"/>
                </a:cubicBezTo>
                <a:cubicBezTo>
                  <a:pt x="25485" y="33037"/>
                  <a:pt x="24925" y="29843"/>
                  <a:pt x="24080" y="27816"/>
                </a:cubicBezTo>
                <a:cubicBezTo>
                  <a:pt x="22722" y="24556"/>
                  <a:pt x="28515" y="21696"/>
                  <a:pt x="31890" y="20657"/>
                </a:cubicBezTo>
                <a:cubicBezTo>
                  <a:pt x="39964" y="18172"/>
                  <a:pt x="48174" y="15125"/>
                  <a:pt x="56621" y="15125"/>
                </a:cubicBezTo>
              </a:path>
            </a:pathLst>
          </a:custGeom>
          <a:noFill/>
          <a:ln cap="flat" cmpd="sng" w="38100">
            <a:solidFill>
              <a:srgbClr val="E06666"/>
            </a:solidFill>
            <a:prstDash val="solid"/>
            <a:round/>
            <a:headEnd len="med" w="med" type="none"/>
            <a:tailEnd len="med" w="med" type="none"/>
          </a:ln>
        </p:spPr>
      </p:sp>
      <p:sp>
        <p:nvSpPr>
          <p:cNvPr id="440" name="Google Shape;440;p93"/>
          <p:cNvSpPr/>
          <p:nvPr/>
        </p:nvSpPr>
        <p:spPr>
          <a:xfrm rot="9608653">
            <a:off x="11015107" y="6189939"/>
            <a:ext cx="2185915" cy="602953"/>
          </a:xfrm>
          <a:custGeom>
            <a:rect b="b" l="l" r="r" t="t"/>
            <a:pathLst>
              <a:path extrusionOk="0" h="5163" w="65733">
                <a:moveTo>
                  <a:pt x="0" y="823"/>
                </a:moveTo>
                <a:cubicBezTo>
                  <a:pt x="6659" y="823"/>
                  <a:pt x="12889" y="4500"/>
                  <a:pt x="19525" y="5054"/>
                </a:cubicBezTo>
                <a:cubicBezTo>
                  <a:pt x="24755" y="5491"/>
                  <a:pt x="29298" y="914"/>
                  <a:pt x="34494" y="173"/>
                </a:cubicBezTo>
                <a:cubicBezTo>
                  <a:pt x="39350" y="-520"/>
                  <a:pt x="43611" y="4187"/>
                  <a:pt x="48486" y="4728"/>
                </a:cubicBezTo>
                <a:cubicBezTo>
                  <a:pt x="54250" y="5368"/>
                  <a:pt x="59934" y="2450"/>
                  <a:pt x="65733" y="2450"/>
                </a:cubicBezTo>
              </a:path>
            </a:pathLst>
          </a:custGeom>
          <a:noFill/>
          <a:ln cap="flat" cmpd="sng" w="38100">
            <a:solidFill>
              <a:srgbClr val="0F9D58"/>
            </a:solidFill>
            <a:prstDash val="solid"/>
            <a:round/>
            <a:headEnd len="med" w="med" type="none"/>
            <a:tailEnd len="med" w="med" type="none"/>
          </a:ln>
        </p:spPr>
      </p:sp>
      <p:sp>
        <p:nvSpPr>
          <p:cNvPr id="441" name="Google Shape;441;p93"/>
          <p:cNvSpPr/>
          <p:nvPr/>
        </p:nvSpPr>
        <p:spPr>
          <a:xfrm>
            <a:off x="3734202" y="5759375"/>
            <a:ext cx="2260913" cy="2833564"/>
          </a:xfrm>
          <a:custGeom>
            <a:rect b="b" l="l" r="r" t="t"/>
            <a:pathLst>
              <a:path extrusionOk="0" h="97954" w="127591">
                <a:moveTo>
                  <a:pt x="0" y="97954"/>
                </a:moveTo>
                <a:cubicBezTo>
                  <a:pt x="6946" y="92993"/>
                  <a:pt x="10720" y="84583"/>
                  <a:pt x="17012" y="78815"/>
                </a:cubicBezTo>
                <a:cubicBezTo>
                  <a:pt x="22063" y="74185"/>
                  <a:pt x="29926" y="70665"/>
                  <a:pt x="31189" y="63930"/>
                </a:cubicBezTo>
                <a:cubicBezTo>
                  <a:pt x="32583" y="56495"/>
                  <a:pt x="19211" y="44829"/>
                  <a:pt x="13468" y="49753"/>
                </a:cubicBezTo>
                <a:cubicBezTo>
                  <a:pt x="8801" y="53754"/>
                  <a:pt x="8412" y="63835"/>
                  <a:pt x="12759" y="68183"/>
                </a:cubicBezTo>
                <a:cubicBezTo>
                  <a:pt x="17413" y="72838"/>
                  <a:pt x="24764" y="73843"/>
                  <a:pt x="31189" y="75271"/>
                </a:cubicBezTo>
                <a:cubicBezTo>
                  <a:pt x="35110" y="76142"/>
                  <a:pt x="40570" y="78273"/>
                  <a:pt x="43239" y="75271"/>
                </a:cubicBezTo>
                <a:cubicBezTo>
                  <a:pt x="47906" y="70021"/>
                  <a:pt x="50620" y="62443"/>
                  <a:pt x="50327" y="55424"/>
                </a:cubicBezTo>
                <a:cubicBezTo>
                  <a:pt x="49987" y="47273"/>
                  <a:pt x="46473" y="32224"/>
                  <a:pt x="54581" y="31323"/>
                </a:cubicBezTo>
                <a:cubicBezTo>
                  <a:pt x="61785" y="30522"/>
                  <a:pt x="71044" y="32430"/>
                  <a:pt x="75137" y="38412"/>
                </a:cubicBezTo>
                <a:cubicBezTo>
                  <a:pt x="79957" y="45456"/>
                  <a:pt x="87534" y="64730"/>
                  <a:pt x="92149" y="57550"/>
                </a:cubicBezTo>
                <a:cubicBezTo>
                  <a:pt x="102454" y="41520"/>
                  <a:pt x="114575" y="21241"/>
                  <a:pt x="109161" y="2970"/>
                </a:cubicBezTo>
                <a:cubicBezTo>
                  <a:pt x="108435" y="519"/>
                  <a:pt x="107450" y="-134"/>
                  <a:pt x="104908" y="134"/>
                </a:cubicBezTo>
                <a:cubicBezTo>
                  <a:pt x="95219" y="1154"/>
                  <a:pt x="85554" y="9408"/>
                  <a:pt x="82225" y="18564"/>
                </a:cubicBezTo>
                <a:cubicBezTo>
                  <a:pt x="81355" y="20956"/>
                  <a:pt x="86831" y="20839"/>
                  <a:pt x="89314" y="21400"/>
                </a:cubicBezTo>
                <a:cubicBezTo>
                  <a:pt x="101931" y="24249"/>
                  <a:pt x="114832" y="25652"/>
                  <a:pt x="127591" y="27779"/>
                </a:cubicBezTo>
              </a:path>
            </a:pathLst>
          </a:custGeom>
          <a:noFill/>
          <a:ln cap="flat" cmpd="sng" w="38100">
            <a:solidFill>
              <a:srgbClr val="F6BA17"/>
            </a:solidFill>
            <a:prstDash val="solid"/>
            <a:round/>
            <a:headEnd len="med" w="med" type="none"/>
            <a:tailEnd len="med" w="med" type="none"/>
          </a:ln>
        </p:spPr>
      </p:sp>
      <p:sp>
        <p:nvSpPr>
          <p:cNvPr id="442" name="Google Shape;442;p93"/>
          <p:cNvSpPr/>
          <p:nvPr/>
        </p:nvSpPr>
        <p:spPr>
          <a:xfrm>
            <a:off x="11318775" y="10370990"/>
            <a:ext cx="3083450" cy="1619850"/>
          </a:xfrm>
          <a:custGeom>
            <a:rect b="b" l="l" r="r" t="t"/>
            <a:pathLst>
              <a:path extrusionOk="0" h="64794" w="123338">
                <a:moveTo>
                  <a:pt x="0" y="51908"/>
                </a:moveTo>
                <a:cubicBezTo>
                  <a:pt x="6725" y="51908"/>
                  <a:pt x="12651" y="47298"/>
                  <a:pt x="19139" y="45528"/>
                </a:cubicBezTo>
                <a:cubicBezTo>
                  <a:pt x="30536" y="42419"/>
                  <a:pt x="46971" y="45665"/>
                  <a:pt x="53163" y="35604"/>
                </a:cubicBezTo>
                <a:cubicBezTo>
                  <a:pt x="59366" y="25525"/>
                  <a:pt x="62798" y="-1144"/>
                  <a:pt x="51036" y="163"/>
                </a:cubicBezTo>
                <a:cubicBezTo>
                  <a:pt x="46201" y="700"/>
                  <a:pt x="39231" y="2480"/>
                  <a:pt x="38277" y="7251"/>
                </a:cubicBezTo>
                <a:cubicBezTo>
                  <a:pt x="35994" y="18660"/>
                  <a:pt x="46405" y="29210"/>
                  <a:pt x="52454" y="39149"/>
                </a:cubicBezTo>
                <a:cubicBezTo>
                  <a:pt x="57224" y="46987"/>
                  <a:pt x="60180" y="57111"/>
                  <a:pt x="68048" y="61831"/>
                </a:cubicBezTo>
                <a:cubicBezTo>
                  <a:pt x="85628" y="72378"/>
                  <a:pt x="111421" y="51577"/>
                  <a:pt x="123338" y="34896"/>
                </a:cubicBezTo>
              </a:path>
            </a:pathLst>
          </a:custGeom>
          <a:noFill/>
          <a:ln cap="flat" cmpd="sng" w="38100">
            <a:solidFill>
              <a:srgbClr val="4184F3"/>
            </a:solidFill>
            <a:prstDash val="solid"/>
            <a:round/>
            <a:headEnd len="med" w="med" type="none"/>
            <a:tailEnd len="med" w="med" type="none"/>
          </a:ln>
        </p:spPr>
      </p:sp>
      <p:sp>
        <p:nvSpPr>
          <p:cNvPr id="443" name="Google Shape;443;p93"/>
          <p:cNvSpPr/>
          <p:nvPr/>
        </p:nvSpPr>
        <p:spPr>
          <a:xfrm>
            <a:off x="12566284" y="1743644"/>
            <a:ext cx="554099" cy="736149"/>
          </a:xfrm>
          <a:custGeom>
            <a:rect b="b" l="l" r="r" t="t"/>
            <a:pathLst>
              <a:path extrusionOk="0" h="120000" w="120000">
                <a:moveTo>
                  <a:pt x="90555" y="77042"/>
                </a:moveTo>
                <a:cubicBezTo>
                  <a:pt x="65488" y="99677"/>
                  <a:pt x="61922" y="118823"/>
                  <a:pt x="61922" y="118823"/>
                </a:cubicBezTo>
                <a:cubicBezTo>
                  <a:pt x="61383" y="120395"/>
                  <a:pt x="59227" y="120395"/>
                  <a:pt x="58616" y="118823"/>
                </a:cubicBezTo>
                <a:cubicBezTo>
                  <a:pt x="58616" y="118823"/>
                  <a:pt x="53900" y="99677"/>
                  <a:pt x="29444" y="77042"/>
                </a:cubicBezTo>
                <a:cubicBezTo>
                  <a:pt x="9161" y="59177"/>
                  <a:pt x="0" y="52154"/>
                  <a:pt x="0" y="37567"/>
                </a:cubicBezTo>
                <a:cubicBezTo>
                  <a:pt x="0" y="16677"/>
                  <a:pt x="26411" y="0"/>
                  <a:pt x="59766" y="0"/>
                </a:cubicBezTo>
                <a:cubicBezTo>
                  <a:pt x="92777" y="0"/>
                  <a:pt x="120000" y="16677"/>
                  <a:pt x="120000" y="37567"/>
                </a:cubicBezTo>
                <a:cubicBezTo>
                  <a:pt x="120000" y="52154"/>
                  <a:pt x="102211" y="66368"/>
                  <a:pt x="90555" y="77042"/>
                </a:cubicBezTo>
                <a:close/>
                <a:moveTo>
                  <a:pt x="83277" y="38286"/>
                </a:moveTo>
                <a:cubicBezTo>
                  <a:pt x="83277" y="30204"/>
                  <a:pt x="73305" y="23867"/>
                  <a:pt x="60233" y="23867"/>
                </a:cubicBezTo>
                <a:cubicBezTo>
                  <a:pt x="48105" y="23867"/>
                  <a:pt x="37800" y="30204"/>
                  <a:pt x="37800" y="38286"/>
                </a:cubicBezTo>
                <a:cubicBezTo>
                  <a:pt x="37800" y="46330"/>
                  <a:pt x="48105" y="53180"/>
                  <a:pt x="60233" y="53180"/>
                </a:cubicBezTo>
                <a:cubicBezTo>
                  <a:pt x="73305" y="53180"/>
                  <a:pt x="83277" y="46330"/>
                  <a:pt x="83277" y="38286"/>
                </a:cubicBezTo>
                <a:close/>
              </a:path>
            </a:pathLst>
          </a:custGeom>
          <a:solidFill>
            <a:srgbClr val="DB4135"/>
          </a:solidFill>
          <a:ln cap="flat" cmpd="sng" w="9525">
            <a:solidFill>
              <a:srgbClr val="DB4135">
                <a:alpha val="0"/>
              </a:srgbClr>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93000"/>
              </a:lnSpc>
              <a:spcBef>
                <a:spcPts val="0"/>
              </a:spcBef>
              <a:spcAft>
                <a:spcPts val="0"/>
              </a:spcAft>
              <a:buClr>
                <a:srgbClr val="000000"/>
              </a:buClr>
              <a:buFont typeface="Arial"/>
              <a:buNone/>
            </a:pPr>
            <a:r>
              <a:t/>
            </a:r>
            <a:endParaRPr b="0" i="0" sz="4800" u="none" cap="none" strike="noStrike">
              <a:solidFill>
                <a:srgbClr val="000000"/>
              </a:solidFill>
              <a:latin typeface="Arial"/>
              <a:ea typeface="Arial"/>
              <a:cs typeface="Arial"/>
              <a:sym typeface="Arial"/>
            </a:endParaRPr>
          </a:p>
        </p:txBody>
      </p:sp>
      <p:sp>
        <p:nvSpPr>
          <p:cNvPr id="444" name="Google Shape;444;p93"/>
          <p:cNvSpPr/>
          <p:nvPr/>
        </p:nvSpPr>
        <p:spPr>
          <a:xfrm>
            <a:off x="20979959" y="4515619"/>
            <a:ext cx="554099" cy="736149"/>
          </a:xfrm>
          <a:custGeom>
            <a:rect b="b" l="l" r="r" t="t"/>
            <a:pathLst>
              <a:path extrusionOk="0" h="120000" w="120000">
                <a:moveTo>
                  <a:pt x="90555" y="77042"/>
                </a:moveTo>
                <a:cubicBezTo>
                  <a:pt x="65488" y="99677"/>
                  <a:pt x="61922" y="118823"/>
                  <a:pt x="61922" y="118823"/>
                </a:cubicBezTo>
                <a:cubicBezTo>
                  <a:pt x="61383" y="120395"/>
                  <a:pt x="59227" y="120395"/>
                  <a:pt x="58616" y="118823"/>
                </a:cubicBezTo>
                <a:cubicBezTo>
                  <a:pt x="58616" y="118823"/>
                  <a:pt x="53900" y="99677"/>
                  <a:pt x="29444" y="77042"/>
                </a:cubicBezTo>
                <a:cubicBezTo>
                  <a:pt x="9161" y="59177"/>
                  <a:pt x="0" y="52154"/>
                  <a:pt x="0" y="37567"/>
                </a:cubicBezTo>
                <a:cubicBezTo>
                  <a:pt x="0" y="16677"/>
                  <a:pt x="26411" y="0"/>
                  <a:pt x="59766" y="0"/>
                </a:cubicBezTo>
                <a:cubicBezTo>
                  <a:pt x="92777" y="0"/>
                  <a:pt x="120000" y="16677"/>
                  <a:pt x="120000" y="37567"/>
                </a:cubicBezTo>
                <a:cubicBezTo>
                  <a:pt x="120000" y="52154"/>
                  <a:pt x="102211" y="66368"/>
                  <a:pt x="90555" y="77042"/>
                </a:cubicBezTo>
                <a:close/>
                <a:moveTo>
                  <a:pt x="83277" y="38286"/>
                </a:moveTo>
                <a:cubicBezTo>
                  <a:pt x="83277" y="30204"/>
                  <a:pt x="73305" y="23867"/>
                  <a:pt x="60233" y="23867"/>
                </a:cubicBezTo>
                <a:cubicBezTo>
                  <a:pt x="48105" y="23867"/>
                  <a:pt x="37800" y="30204"/>
                  <a:pt x="37800" y="38286"/>
                </a:cubicBezTo>
                <a:cubicBezTo>
                  <a:pt x="37800" y="46330"/>
                  <a:pt x="48105" y="53180"/>
                  <a:pt x="60233" y="53180"/>
                </a:cubicBezTo>
                <a:cubicBezTo>
                  <a:pt x="73305" y="53180"/>
                  <a:pt x="83277" y="46330"/>
                  <a:pt x="83277" y="38286"/>
                </a:cubicBezTo>
                <a:close/>
              </a:path>
            </a:pathLst>
          </a:custGeom>
          <a:solidFill>
            <a:srgbClr val="0F9D58"/>
          </a:solidFill>
          <a:ln>
            <a:noFill/>
          </a:ln>
        </p:spPr>
        <p:txBody>
          <a:bodyPr anchorCtr="0" anchor="ctr" bIns="121875" lIns="121875" spcFirstLastPara="1" rIns="121875" wrap="square" tIns="121875">
            <a:noAutofit/>
          </a:bodyPr>
          <a:lstStyle/>
          <a:p>
            <a:pPr indent="0" lvl="0" marL="0" marR="0" rtl="0" algn="l">
              <a:lnSpc>
                <a:spcPct val="93000"/>
              </a:lnSpc>
              <a:spcBef>
                <a:spcPts val="0"/>
              </a:spcBef>
              <a:spcAft>
                <a:spcPts val="0"/>
              </a:spcAft>
              <a:buClr>
                <a:srgbClr val="000000"/>
              </a:buClr>
              <a:buFont typeface="Arial"/>
              <a:buNone/>
            </a:pPr>
            <a:r>
              <a:t/>
            </a:r>
            <a:endParaRPr b="0" i="0" sz="4800" u="none" cap="none" strike="noStrike">
              <a:solidFill>
                <a:srgbClr val="000000"/>
              </a:solidFill>
              <a:latin typeface="Arial"/>
              <a:ea typeface="Arial"/>
              <a:cs typeface="Arial"/>
              <a:sym typeface="Arial"/>
            </a:endParaRPr>
          </a:p>
        </p:txBody>
      </p:sp>
      <p:sp>
        <p:nvSpPr>
          <p:cNvPr id="445" name="Google Shape;445;p93"/>
          <p:cNvSpPr/>
          <p:nvPr/>
        </p:nvSpPr>
        <p:spPr>
          <a:xfrm>
            <a:off x="6436159" y="10598519"/>
            <a:ext cx="554100" cy="736200"/>
          </a:xfrm>
          <a:custGeom>
            <a:rect b="b" l="l" r="r" t="t"/>
            <a:pathLst>
              <a:path extrusionOk="0" h="120000" w="120000">
                <a:moveTo>
                  <a:pt x="90555" y="77042"/>
                </a:moveTo>
                <a:cubicBezTo>
                  <a:pt x="65488" y="99677"/>
                  <a:pt x="61922" y="118823"/>
                  <a:pt x="61922" y="118823"/>
                </a:cubicBezTo>
                <a:cubicBezTo>
                  <a:pt x="61383" y="120395"/>
                  <a:pt x="59227" y="120395"/>
                  <a:pt x="58616" y="118823"/>
                </a:cubicBezTo>
                <a:cubicBezTo>
                  <a:pt x="58616" y="118823"/>
                  <a:pt x="53900" y="99677"/>
                  <a:pt x="29444" y="77042"/>
                </a:cubicBezTo>
                <a:cubicBezTo>
                  <a:pt x="9161" y="59177"/>
                  <a:pt x="0" y="52154"/>
                  <a:pt x="0" y="37567"/>
                </a:cubicBezTo>
                <a:cubicBezTo>
                  <a:pt x="0" y="16677"/>
                  <a:pt x="26411" y="0"/>
                  <a:pt x="59766" y="0"/>
                </a:cubicBezTo>
                <a:cubicBezTo>
                  <a:pt x="92777" y="0"/>
                  <a:pt x="120000" y="16677"/>
                  <a:pt x="120000" y="37567"/>
                </a:cubicBezTo>
                <a:cubicBezTo>
                  <a:pt x="120000" y="52154"/>
                  <a:pt x="102211" y="66368"/>
                  <a:pt x="90555" y="77042"/>
                </a:cubicBezTo>
                <a:close/>
                <a:moveTo>
                  <a:pt x="83277" y="38286"/>
                </a:moveTo>
                <a:cubicBezTo>
                  <a:pt x="83277" y="30204"/>
                  <a:pt x="73305" y="23867"/>
                  <a:pt x="60233" y="23867"/>
                </a:cubicBezTo>
                <a:cubicBezTo>
                  <a:pt x="48105" y="23867"/>
                  <a:pt x="37800" y="30204"/>
                  <a:pt x="37800" y="38286"/>
                </a:cubicBezTo>
                <a:cubicBezTo>
                  <a:pt x="37800" y="46330"/>
                  <a:pt x="48105" y="53180"/>
                  <a:pt x="60233" y="53180"/>
                </a:cubicBezTo>
                <a:cubicBezTo>
                  <a:pt x="73305" y="53180"/>
                  <a:pt x="83277" y="46330"/>
                  <a:pt x="83277" y="38286"/>
                </a:cubicBezTo>
                <a:close/>
              </a:path>
            </a:pathLst>
          </a:custGeom>
          <a:solidFill>
            <a:srgbClr val="DB4135"/>
          </a:solidFill>
          <a:ln cap="flat" cmpd="sng" w="9525">
            <a:solidFill>
              <a:srgbClr val="DB4135">
                <a:alpha val="0"/>
              </a:srgbClr>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l">
              <a:lnSpc>
                <a:spcPct val="93000"/>
              </a:lnSpc>
              <a:spcBef>
                <a:spcPts val="0"/>
              </a:spcBef>
              <a:spcAft>
                <a:spcPts val="0"/>
              </a:spcAft>
              <a:buClr>
                <a:srgbClr val="000000"/>
              </a:buClr>
              <a:buFont typeface="Arial"/>
              <a:buNone/>
            </a:pPr>
            <a:r>
              <a:t/>
            </a:r>
            <a:endParaRPr b="0" i="0" sz="4800" u="none" cap="none" strike="noStrike">
              <a:solidFill>
                <a:srgbClr val="000000"/>
              </a:solidFill>
              <a:latin typeface="Arial"/>
              <a:ea typeface="Arial"/>
              <a:cs typeface="Arial"/>
              <a:sym typeface="Arial"/>
            </a:endParaRPr>
          </a:p>
        </p:txBody>
      </p:sp>
      <p:pic>
        <p:nvPicPr>
          <p:cNvPr id="446" name="Google Shape;446;p93"/>
          <p:cNvPicPr preferRelativeResize="0"/>
          <p:nvPr/>
        </p:nvPicPr>
        <p:blipFill>
          <a:blip r:embed="rId11">
            <a:alphaModFix/>
          </a:blip>
          <a:stretch>
            <a:fillRect/>
          </a:stretch>
        </p:blipFill>
        <p:spPr>
          <a:xfrm rot="-1457007">
            <a:off x="716185" y="7787499"/>
            <a:ext cx="2905152" cy="1634154"/>
          </a:xfrm>
          <a:prstGeom prst="rect">
            <a:avLst/>
          </a:prstGeom>
          <a:noFill/>
          <a:ln>
            <a:noFill/>
          </a:ln>
        </p:spPr>
      </p:pic>
      <p:pic>
        <p:nvPicPr>
          <p:cNvPr id="447" name="Google Shape;447;p93"/>
          <p:cNvPicPr preferRelativeResize="0"/>
          <p:nvPr/>
        </p:nvPicPr>
        <p:blipFill>
          <a:blip r:embed="rId12">
            <a:alphaModFix/>
          </a:blip>
          <a:stretch>
            <a:fillRect/>
          </a:stretch>
        </p:blipFill>
        <p:spPr>
          <a:xfrm>
            <a:off x="9807975" y="4598400"/>
            <a:ext cx="1510799" cy="15108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111"/>
          <p:cNvPicPr preferRelativeResize="0"/>
          <p:nvPr/>
        </p:nvPicPr>
        <p:blipFill>
          <a:blip r:embed="rId3">
            <a:alphaModFix/>
          </a:blip>
          <a:stretch>
            <a:fillRect/>
          </a:stretch>
        </p:blipFill>
        <p:spPr>
          <a:xfrm>
            <a:off x="1825250" y="2053225"/>
            <a:ext cx="17473500" cy="10911600"/>
          </a:xfrm>
          <a:prstGeom prst="roundRect">
            <a:avLst>
              <a:gd fmla="val 3795" name="adj"/>
            </a:avLst>
          </a:prstGeom>
          <a:noFill/>
          <a:ln>
            <a:noFill/>
          </a:ln>
        </p:spPr>
      </p:pic>
      <p:sp>
        <p:nvSpPr>
          <p:cNvPr id="653" name="Google Shape;653;p111"/>
          <p:cNvSpPr/>
          <p:nvPr/>
        </p:nvSpPr>
        <p:spPr>
          <a:xfrm rot="1355607">
            <a:off x="17966840" y="1623237"/>
            <a:ext cx="5255216" cy="1715377"/>
          </a:xfrm>
          <a:prstGeom prst="roundRect">
            <a:avLst>
              <a:gd fmla="val 16667" name="adj"/>
            </a:avLst>
          </a:prstGeom>
          <a:solidFill>
            <a:schemeClr val="lt1"/>
          </a:solidFill>
          <a:ln cap="flat" cmpd="sng" w="9525">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8200"/>
              <a:buFont typeface="Arial"/>
              <a:buNone/>
            </a:pPr>
            <a:r>
              <a:rPr lang="en-US" sz="8200">
                <a:solidFill>
                  <a:schemeClr val="accent1"/>
                </a:solidFill>
                <a:latin typeface="Google Sans"/>
                <a:ea typeface="Google Sans"/>
                <a:cs typeface="Google Sans"/>
                <a:sym typeface="Google Sans"/>
              </a:rPr>
              <a:t>Result</a:t>
            </a:r>
            <a:endParaRPr>
              <a:solidFill>
                <a:schemeClr val="accent1"/>
              </a:solidFill>
              <a:latin typeface="Google Sans"/>
              <a:ea typeface="Google Sans"/>
              <a:cs typeface="Google Sans"/>
              <a:sym typeface="Google Sans"/>
            </a:endParaRPr>
          </a:p>
        </p:txBody>
      </p:sp>
      <p:sp>
        <p:nvSpPr>
          <p:cNvPr id="654" name="Google Shape;654;p111"/>
          <p:cNvSpPr/>
          <p:nvPr/>
        </p:nvSpPr>
        <p:spPr>
          <a:xfrm>
            <a:off x="643875" y="404300"/>
            <a:ext cx="8322900" cy="136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5" name="Google Shape;655;p111"/>
          <p:cNvPicPr preferRelativeResize="0"/>
          <p:nvPr/>
        </p:nvPicPr>
        <p:blipFill>
          <a:blip r:embed="rId4">
            <a:alphaModFix/>
          </a:blip>
          <a:stretch>
            <a:fillRect/>
          </a:stretch>
        </p:blipFill>
        <p:spPr>
          <a:xfrm>
            <a:off x="955151" y="329700"/>
            <a:ext cx="4057650" cy="1352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12"/>
          <p:cNvSpPr txBox="1"/>
          <p:nvPr>
            <p:ph type="title"/>
          </p:nvPr>
        </p:nvSpPr>
        <p:spPr>
          <a:xfrm>
            <a:off x="2278700" y="3143550"/>
            <a:ext cx="17142900" cy="1627800"/>
          </a:xfrm>
          <a:prstGeom prst="rect">
            <a:avLst/>
          </a:prstGeom>
        </p:spPr>
        <p:txBody>
          <a:bodyPr anchorCtr="0" anchor="t" bIns="243800" lIns="243800" spcFirstLastPara="1" rIns="243800" wrap="square" tIns="243800">
            <a:spAutoFit/>
          </a:bodyPr>
          <a:lstStyle/>
          <a:p>
            <a:pPr indent="0" lvl="0" marL="0" rtl="0" algn="l">
              <a:spcBef>
                <a:spcPts val="0"/>
              </a:spcBef>
              <a:spcAft>
                <a:spcPts val="0"/>
              </a:spcAft>
              <a:buNone/>
            </a:pPr>
            <a:r>
              <a:rPr lang="en-US" sz="7400">
                <a:solidFill>
                  <a:srgbClr val="657781"/>
                </a:solidFill>
                <a:latin typeface="Roboto Mono"/>
                <a:ea typeface="Roboto Mono"/>
                <a:cs typeface="Roboto Mono"/>
                <a:sym typeface="Roboto Mono"/>
              </a:rPr>
              <a:t>Adding new derived events</a:t>
            </a:r>
            <a:endParaRPr sz="7400">
              <a:solidFill>
                <a:srgbClr val="657781"/>
              </a:solidFill>
              <a:latin typeface="Roboto Mono"/>
              <a:ea typeface="Roboto Mono"/>
              <a:cs typeface="Roboto Mono"/>
              <a:sym typeface="Roboto Mono"/>
            </a:endParaRPr>
          </a:p>
        </p:txBody>
      </p:sp>
      <p:sp>
        <p:nvSpPr>
          <p:cNvPr id="661" name="Google Shape;661;p112"/>
          <p:cNvSpPr/>
          <p:nvPr/>
        </p:nvSpPr>
        <p:spPr>
          <a:xfrm>
            <a:off x="643875" y="404300"/>
            <a:ext cx="8322900" cy="136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2" name="Google Shape;662;p112"/>
          <p:cNvPicPr preferRelativeResize="0"/>
          <p:nvPr/>
        </p:nvPicPr>
        <p:blipFill>
          <a:blip r:embed="rId3">
            <a:alphaModFix/>
          </a:blip>
          <a:stretch>
            <a:fillRect/>
          </a:stretch>
        </p:blipFill>
        <p:spPr>
          <a:xfrm>
            <a:off x="955151" y="329700"/>
            <a:ext cx="4057650" cy="1352550"/>
          </a:xfrm>
          <a:prstGeom prst="rect">
            <a:avLst/>
          </a:prstGeom>
          <a:noFill/>
          <a:ln>
            <a:noFill/>
          </a:ln>
        </p:spPr>
      </p:pic>
      <p:sp>
        <p:nvSpPr>
          <p:cNvPr id="663" name="Google Shape;663;p112"/>
          <p:cNvSpPr txBox="1"/>
          <p:nvPr/>
        </p:nvSpPr>
        <p:spPr>
          <a:xfrm>
            <a:off x="4129300" y="4950100"/>
            <a:ext cx="14091900" cy="1127400"/>
          </a:xfrm>
          <a:prstGeom prst="rect">
            <a:avLst/>
          </a:prstGeom>
          <a:noFill/>
          <a:ln>
            <a:noFill/>
          </a:ln>
        </p:spPr>
        <p:txBody>
          <a:bodyPr anchorCtr="0" anchor="t" bIns="0" lIns="91425" spcFirstLastPara="1" rIns="365750" wrap="square" tIns="182875">
            <a:spAutoFit/>
          </a:bodyPr>
          <a:lstStyle/>
          <a:p>
            <a:pPr indent="0" lvl="0" marL="0" rtl="0" algn="just">
              <a:lnSpc>
                <a:spcPct val="115000"/>
              </a:lnSpc>
              <a:spcBef>
                <a:spcPts val="0"/>
              </a:spcBef>
              <a:spcAft>
                <a:spcPts val="3200"/>
              </a:spcAft>
              <a:buNone/>
            </a:pPr>
            <a:r>
              <a:rPr lang="en-US" sz="3000">
                <a:solidFill>
                  <a:srgbClr val="657781"/>
                </a:solidFill>
                <a:latin typeface="Google Sans"/>
                <a:ea typeface="Google Sans"/>
                <a:cs typeface="Google Sans"/>
                <a:sym typeface="Google Sans"/>
              </a:rPr>
              <a:t>Create a new view with the name </a:t>
            </a:r>
            <a:r>
              <a:rPr b="1" lang="en-US" sz="3000">
                <a:solidFill>
                  <a:srgbClr val="4184F3"/>
                </a:solidFill>
                <a:latin typeface="Google Sans"/>
                <a:ea typeface="Google Sans"/>
                <a:cs typeface="Google Sans"/>
                <a:sym typeface="Google Sans"/>
              </a:rPr>
              <a:t>chrome_inp_event </a:t>
            </a:r>
            <a:r>
              <a:rPr lang="en-US" sz="3000">
                <a:solidFill>
                  <a:schemeClr val="dk2"/>
                </a:solidFill>
                <a:latin typeface="Google Sans"/>
                <a:ea typeface="Google Sans"/>
                <a:cs typeface="Google Sans"/>
                <a:sym typeface="Google Sans"/>
              </a:rPr>
              <a:t>in the chrome_inp.sql file</a:t>
            </a:r>
            <a:endParaRPr sz="3000">
              <a:solidFill>
                <a:schemeClr val="dk2"/>
              </a:solidFill>
              <a:latin typeface="Google Sans"/>
              <a:ea typeface="Google Sans"/>
              <a:cs typeface="Google Sans"/>
              <a:sym typeface="Google Sans"/>
            </a:endParaRPr>
          </a:p>
        </p:txBody>
      </p:sp>
      <p:pic>
        <p:nvPicPr>
          <p:cNvPr id="664" name="Google Shape;664;p112"/>
          <p:cNvPicPr preferRelativeResize="0"/>
          <p:nvPr/>
        </p:nvPicPr>
        <p:blipFill>
          <a:blip r:embed="rId4">
            <a:alphaModFix/>
          </a:blip>
          <a:stretch>
            <a:fillRect/>
          </a:stretch>
        </p:blipFill>
        <p:spPr>
          <a:xfrm>
            <a:off x="3023200" y="6911175"/>
            <a:ext cx="15198000" cy="5225100"/>
          </a:xfrm>
          <a:prstGeom prst="round2SameRect">
            <a:avLst>
              <a:gd fmla="val 16667" name="adj1"/>
              <a:gd fmla="val 0" name="adj2"/>
            </a:avLst>
          </a:prstGeom>
          <a:noFill/>
          <a:ln>
            <a:noFill/>
          </a:ln>
          <a:effectLst>
            <a:outerShdw blurRad="57150" rotWithShape="0" algn="bl" dir="19380000" dist="19050">
              <a:srgbClr val="000000">
                <a:alpha val="48000"/>
              </a:srgbClr>
            </a:outerShdw>
          </a:effectLst>
        </p:spPr>
      </p:pic>
      <p:sp>
        <p:nvSpPr>
          <p:cNvPr id="665" name="Google Shape;665;p112"/>
          <p:cNvSpPr txBox="1"/>
          <p:nvPr/>
        </p:nvSpPr>
        <p:spPr>
          <a:xfrm>
            <a:off x="8748700" y="6142900"/>
            <a:ext cx="3747000" cy="1127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3200"/>
              </a:spcAft>
              <a:buNone/>
            </a:pPr>
            <a:r>
              <a:rPr b="1" lang="en-US" sz="3000">
                <a:solidFill>
                  <a:schemeClr val="accent1"/>
                </a:solidFill>
                <a:latin typeface="Google Sans"/>
                <a:ea typeface="Google Sans"/>
                <a:cs typeface="Google Sans"/>
                <a:sym typeface="Google Sans"/>
              </a:rPr>
              <a:t>chrome_inp.sql</a:t>
            </a:r>
            <a:endParaRPr sz="3000">
              <a:solidFill>
                <a:schemeClr val="accent1"/>
              </a:solidFill>
            </a:endParaRPr>
          </a:p>
        </p:txBody>
      </p:sp>
      <p:sp>
        <p:nvSpPr>
          <p:cNvPr id="666" name="Google Shape;666;p112"/>
          <p:cNvSpPr/>
          <p:nvPr/>
        </p:nvSpPr>
        <p:spPr>
          <a:xfrm>
            <a:off x="2600225" y="4950100"/>
            <a:ext cx="1220400" cy="1220400"/>
          </a:xfrm>
          <a:prstGeom prst="ellipse">
            <a:avLst/>
          </a:pr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chemeClr val="lt1"/>
                </a:solidFill>
                <a:latin typeface="Comic Sans MS"/>
                <a:ea typeface="Comic Sans MS"/>
                <a:cs typeface="Comic Sans MS"/>
                <a:sym typeface="Comic Sans MS"/>
              </a:rPr>
              <a:t>3</a:t>
            </a:r>
            <a:endParaRPr sz="4800">
              <a:solidFill>
                <a:schemeClr val="lt1"/>
              </a:solidFill>
              <a:latin typeface="Comic Sans MS"/>
              <a:ea typeface="Comic Sans MS"/>
              <a:cs typeface="Comic Sans MS"/>
              <a:sym typeface="Comic Sans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13"/>
          <p:cNvSpPr txBox="1"/>
          <p:nvPr>
            <p:ph type="title"/>
          </p:nvPr>
        </p:nvSpPr>
        <p:spPr>
          <a:xfrm>
            <a:off x="2278700" y="3143550"/>
            <a:ext cx="17142900" cy="1627800"/>
          </a:xfrm>
          <a:prstGeom prst="rect">
            <a:avLst/>
          </a:prstGeom>
        </p:spPr>
        <p:txBody>
          <a:bodyPr anchorCtr="0" anchor="t" bIns="243800" lIns="243800" spcFirstLastPara="1" rIns="243800" wrap="square" tIns="243800">
            <a:spAutoFit/>
          </a:bodyPr>
          <a:lstStyle/>
          <a:p>
            <a:pPr indent="0" lvl="0" marL="0" rtl="0" algn="l">
              <a:spcBef>
                <a:spcPts val="0"/>
              </a:spcBef>
              <a:spcAft>
                <a:spcPts val="0"/>
              </a:spcAft>
              <a:buNone/>
            </a:pPr>
            <a:r>
              <a:rPr lang="en-US" sz="7400">
                <a:solidFill>
                  <a:srgbClr val="657781"/>
                </a:solidFill>
                <a:latin typeface="Roboto Mono"/>
                <a:ea typeface="Roboto Mono"/>
                <a:cs typeface="Roboto Mono"/>
                <a:sym typeface="Roboto Mono"/>
              </a:rPr>
              <a:t>Adding new derived events</a:t>
            </a:r>
            <a:endParaRPr sz="7400">
              <a:solidFill>
                <a:srgbClr val="657781"/>
              </a:solidFill>
              <a:latin typeface="Roboto Mono"/>
              <a:ea typeface="Roboto Mono"/>
              <a:cs typeface="Roboto Mono"/>
              <a:sym typeface="Roboto Mono"/>
            </a:endParaRPr>
          </a:p>
        </p:txBody>
      </p:sp>
      <p:sp>
        <p:nvSpPr>
          <p:cNvPr id="672" name="Google Shape;672;p113"/>
          <p:cNvSpPr/>
          <p:nvPr/>
        </p:nvSpPr>
        <p:spPr>
          <a:xfrm>
            <a:off x="643875" y="404300"/>
            <a:ext cx="8322900" cy="136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3" name="Google Shape;673;p113"/>
          <p:cNvPicPr preferRelativeResize="0"/>
          <p:nvPr/>
        </p:nvPicPr>
        <p:blipFill>
          <a:blip r:embed="rId3">
            <a:alphaModFix/>
          </a:blip>
          <a:stretch>
            <a:fillRect/>
          </a:stretch>
        </p:blipFill>
        <p:spPr>
          <a:xfrm>
            <a:off x="955151" y="329700"/>
            <a:ext cx="4057650" cy="1352550"/>
          </a:xfrm>
          <a:prstGeom prst="rect">
            <a:avLst/>
          </a:prstGeom>
          <a:noFill/>
          <a:ln>
            <a:noFill/>
          </a:ln>
        </p:spPr>
      </p:pic>
      <p:sp>
        <p:nvSpPr>
          <p:cNvPr id="674" name="Google Shape;674;p113"/>
          <p:cNvSpPr txBox="1"/>
          <p:nvPr/>
        </p:nvSpPr>
        <p:spPr>
          <a:xfrm>
            <a:off x="4093525" y="7795800"/>
            <a:ext cx="6982200" cy="3243900"/>
          </a:xfrm>
          <a:prstGeom prst="rect">
            <a:avLst/>
          </a:prstGeom>
          <a:noFill/>
          <a:ln>
            <a:noFill/>
          </a:ln>
        </p:spPr>
        <p:txBody>
          <a:bodyPr anchorCtr="0" anchor="t" bIns="0" lIns="91425" spcFirstLastPara="1" rIns="365750" wrap="square" tIns="182875">
            <a:spAutoFit/>
          </a:bodyPr>
          <a:lstStyle/>
          <a:p>
            <a:pPr indent="0" lvl="0" marL="0" rtl="0" algn="just">
              <a:lnSpc>
                <a:spcPct val="115000"/>
              </a:lnSpc>
              <a:spcBef>
                <a:spcPts val="0"/>
              </a:spcBef>
              <a:spcAft>
                <a:spcPts val="3200"/>
              </a:spcAft>
              <a:buNone/>
            </a:pPr>
            <a:r>
              <a:rPr lang="en-US" sz="3000">
                <a:solidFill>
                  <a:srgbClr val="657781"/>
                </a:solidFill>
                <a:latin typeface="Google Sans"/>
                <a:ea typeface="Google Sans"/>
                <a:cs typeface="Google Sans"/>
                <a:sym typeface="Google Sans"/>
              </a:rPr>
              <a:t>List the inp metric in the </a:t>
            </a:r>
            <a:r>
              <a:rPr i="1" lang="en-US" sz="3000">
                <a:solidFill>
                  <a:srgbClr val="657781"/>
                </a:solidFill>
                <a:latin typeface="Google Sans"/>
                <a:ea typeface="Google Sans"/>
                <a:cs typeface="Google Sans"/>
                <a:sym typeface="Google Sans"/>
              </a:rPr>
              <a:t>initialiseHelperViews</a:t>
            </a:r>
            <a:r>
              <a:rPr lang="en-US" sz="3000">
                <a:solidFill>
                  <a:srgbClr val="657781"/>
                </a:solidFill>
                <a:latin typeface="Google Sans"/>
                <a:ea typeface="Google Sans"/>
                <a:cs typeface="Google Sans"/>
                <a:sym typeface="Google Sans"/>
              </a:rPr>
              <a:t> method of trace_controller.ts. in </a:t>
            </a:r>
            <a:r>
              <a:rPr lang="en-US" sz="3000">
                <a:solidFill>
                  <a:schemeClr val="accent1"/>
                </a:solidFill>
                <a:latin typeface="Google Sans"/>
                <a:ea typeface="Google Sans"/>
                <a:cs typeface="Google Sans"/>
                <a:sym typeface="Google Sans"/>
              </a:rPr>
              <a:t>ui/src/controller/trace_controller.ts </a:t>
            </a:r>
            <a:r>
              <a:rPr lang="en-US" sz="3000">
                <a:solidFill>
                  <a:srgbClr val="657781"/>
                </a:solidFill>
                <a:latin typeface="Google Sans"/>
                <a:ea typeface="Google Sans"/>
                <a:cs typeface="Google Sans"/>
                <a:sym typeface="Google Sans"/>
              </a:rPr>
              <a:t>directory</a:t>
            </a:r>
            <a:endParaRPr sz="3000">
              <a:solidFill>
                <a:srgbClr val="657781"/>
              </a:solidFill>
              <a:latin typeface="Google Sans"/>
              <a:ea typeface="Google Sans"/>
              <a:cs typeface="Google Sans"/>
              <a:sym typeface="Google Sans"/>
            </a:endParaRPr>
          </a:p>
        </p:txBody>
      </p:sp>
      <p:pic>
        <p:nvPicPr>
          <p:cNvPr id="675" name="Google Shape;675;p113"/>
          <p:cNvPicPr preferRelativeResize="0"/>
          <p:nvPr/>
        </p:nvPicPr>
        <p:blipFill>
          <a:blip r:embed="rId4">
            <a:alphaModFix/>
          </a:blip>
          <a:stretch>
            <a:fillRect/>
          </a:stretch>
        </p:blipFill>
        <p:spPr>
          <a:xfrm>
            <a:off x="12915650" y="6232649"/>
            <a:ext cx="4057800" cy="5841000"/>
          </a:xfrm>
          <a:prstGeom prst="round2SameRect">
            <a:avLst>
              <a:gd fmla="val 10402" name="adj1"/>
              <a:gd fmla="val 0" name="adj2"/>
            </a:avLst>
          </a:prstGeom>
          <a:noFill/>
          <a:ln>
            <a:noFill/>
          </a:ln>
        </p:spPr>
      </p:pic>
      <p:sp>
        <p:nvSpPr>
          <p:cNvPr id="676" name="Google Shape;676;p113"/>
          <p:cNvSpPr/>
          <p:nvPr/>
        </p:nvSpPr>
        <p:spPr>
          <a:xfrm>
            <a:off x="6974425" y="5576975"/>
            <a:ext cx="1220400" cy="1220400"/>
          </a:xfrm>
          <a:prstGeom prst="ellipse">
            <a:avLst/>
          </a:pr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US" sz="4800">
                <a:solidFill>
                  <a:schemeClr val="lt1"/>
                </a:solidFill>
                <a:latin typeface="Comic Sans MS"/>
                <a:ea typeface="Comic Sans MS"/>
                <a:cs typeface="Comic Sans MS"/>
                <a:sym typeface="Comic Sans MS"/>
              </a:rPr>
              <a:t>4</a:t>
            </a:r>
            <a:endParaRPr sz="4800">
              <a:solidFill>
                <a:schemeClr val="lt1"/>
              </a:solidFill>
              <a:latin typeface="Comic Sans MS"/>
              <a:ea typeface="Comic Sans MS"/>
              <a:cs typeface="Comic Sans MS"/>
              <a:sym typeface="Comic Sans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114"/>
          <p:cNvPicPr preferRelativeResize="0"/>
          <p:nvPr/>
        </p:nvPicPr>
        <p:blipFill>
          <a:blip r:embed="rId3">
            <a:alphaModFix/>
          </a:blip>
          <a:stretch>
            <a:fillRect/>
          </a:stretch>
        </p:blipFill>
        <p:spPr>
          <a:xfrm>
            <a:off x="388000" y="12074225"/>
            <a:ext cx="9189175" cy="1201200"/>
          </a:xfrm>
          <a:prstGeom prst="rect">
            <a:avLst/>
          </a:prstGeom>
          <a:noFill/>
          <a:ln>
            <a:noFill/>
          </a:ln>
        </p:spPr>
      </p:pic>
      <p:sp>
        <p:nvSpPr>
          <p:cNvPr id="682" name="Google Shape;682;p114"/>
          <p:cNvSpPr/>
          <p:nvPr/>
        </p:nvSpPr>
        <p:spPr>
          <a:xfrm>
            <a:off x="1000500" y="5693525"/>
            <a:ext cx="22383000" cy="1865100"/>
          </a:xfrm>
          <a:prstGeom prst="rect">
            <a:avLst/>
          </a:prstGeom>
          <a:noFill/>
          <a:ln>
            <a:noFill/>
          </a:ln>
        </p:spPr>
        <p:txBody>
          <a:bodyPr anchorCtr="0" anchor="ctr" bIns="50800" lIns="50800" spcFirstLastPara="1" rIns="50800" wrap="square" tIns="50800">
            <a:noAutofit/>
          </a:bodyPr>
          <a:lstStyle/>
          <a:p>
            <a:pPr indent="0" lvl="0" marL="0" marR="0" rtl="0" algn="ctr">
              <a:lnSpc>
                <a:spcPct val="180952"/>
              </a:lnSpc>
              <a:spcBef>
                <a:spcPts val="0"/>
              </a:spcBef>
              <a:spcAft>
                <a:spcPts val="0"/>
              </a:spcAft>
              <a:buClr>
                <a:schemeClr val="dk1"/>
              </a:buClr>
              <a:buSzPts val="1100"/>
              <a:buFont typeface="Arial"/>
              <a:buNone/>
            </a:pPr>
            <a:r>
              <a:rPr b="1" lang="en-US" sz="5800">
                <a:solidFill>
                  <a:srgbClr val="68E1A6"/>
                </a:solidFill>
                <a:latin typeface="Roboto Mono"/>
                <a:ea typeface="Roboto Mono"/>
                <a:cs typeface="Roboto Mono"/>
                <a:sym typeface="Roboto Mono"/>
              </a:rPr>
              <a:t>ui/run-dev-server:</a:t>
            </a:r>
            <a:r>
              <a:rPr b="1" lang="en-US" sz="4100">
                <a:solidFill>
                  <a:srgbClr val="68E1A6"/>
                </a:solidFill>
                <a:latin typeface="Roboto Mono"/>
                <a:ea typeface="Roboto Mono"/>
                <a:cs typeface="Roboto Mono"/>
                <a:sym typeface="Roboto Mono"/>
              </a:rPr>
              <a:t> </a:t>
            </a:r>
            <a:r>
              <a:rPr b="1" lang="en-US" sz="4100">
                <a:solidFill>
                  <a:srgbClr val="FF8A65"/>
                </a:solidFill>
                <a:latin typeface="Roboto Mono"/>
                <a:ea typeface="Roboto Mono"/>
                <a:cs typeface="Roboto Mono"/>
                <a:sym typeface="Roboto Mono"/>
              </a:rPr>
              <a:t>INP Metric</a:t>
            </a:r>
            <a:r>
              <a:rPr b="1" lang="en-US" sz="4100">
                <a:solidFill>
                  <a:srgbClr val="09BCD3"/>
                </a:solidFill>
                <a:latin typeface="Roboto Mono"/>
                <a:ea typeface="Roboto Mono"/>
                <a:cs typeface="Roboto Mono"/>
                <a:sym typeface="Roboto Mono"/>
              </a:rPr>
              <a:t> on Perfetto</a:t>
            </a:r>
            <a:endParaRPr sz="2700">
              <a:solidFill>
                <a:srgbClr val="09BCD3"/>
              </a:solidFill>
              <a:latin typeface="Roboto Mono"/>
              <a:ea typeface="Roboto Mono"/>
              <a:cs typeface="Roboto Mono"/>
              <a:sym typeface="Roboto Mono"/>
            </a:endParaRPr>
          </a:p>
        </p:txBody>
      </p:sp>
      <p:pic>
        <p:nvPicPr>
          <p:cNvPr id="683" name="Google Shape;683;p114"/>
          <p:cNvPicPr preferRelativeResize="0"/>
          <p:nvPr/>
        </p:nvPicPr>
        <p:blipFill>
          <a:blip r:embed="rId4">
            <a:alphaModFix/>
          </a:blip>
          <a:stretch>
            <a:fillRect/>
          </a:stretch>
        </p:blipFill>
        <p:spPr>
          <a:xfrm>
            <a:off x="19527826" y="11998550"/>
            <a:ext cx="4057650" cy="1352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115"/>
          <p:cNvPicPr preferRelativeResize="0"/>
          <p:nvPr/>
        </p:nvPicPr>
        <p:blipFill>
          <a:blip r:embed="rId3">
            <a:alphaModFix/>
          </a:blip>
          <a:stretch>
            <a:fillRect/>
          </a:stretch>
        </p:blipFill>
        <p:spPr>
          <a:xfrm>
            <a:off x="393650" y="1818361"/>
            <a:ext cx="22832400" cy="9064800"/>
          </a:xfrm>
          <a:prstGeom prst="roundRect">
            <a:avLst>
              <a:gd fmla="val 6018" name="adj"/>
            </a:avLst>
          </a:prstGeom>
          <a:noFill/>
          <a:ln cap="flat" cmpd="sng" w="38100">
            <a:solidFill>
              <a:schemeClr val="lt2"/>
            </a:solidFill>
            <a:prstDash val="solid"/>
            <a:round/>
            <a:headEnd len="sm" w="sm" type="none"/>
            <a:tailEnd len="sm" w="sm" type="none"/>
          </a:ln>
          <a:effectLst>
            <a:outerShdw blurRad="200025" rotWithShape="0" algn="bl" dir="5400000" dist="19050">
              <a:srgbClr val="000000">
                <a:alpha val="50000"/>
              </a:srgbClr>
            </a:outerShdw>
          </a:effectLst>
        </p:spPr>
      </p:pic>
      <p:pic>
        <p:nvPicPr>
          <p:cNvPr id="689" name="Google Shape;689;p115"/>
          <p:cNvPicPr preferRelativeResize="0"/>
          <p:nvPr/>
        </p:nvPicPr>
        <p:blipFill>
          <a:blip r:embed="rId4">
            <a:alphaModFix/>
          </a:blip>
          <a:stretch>
            <a:fillRect/>
          </a:stretch>
        </p:blipFill>
        <p:spPr>
          <a:xfrm>
            <a:off x="21789967" y="11094553"/>
            <a:ext cx="1828800" cy="1828800"/>
          </a:xfrm>
          <a:prstGeom prst="rect">
            <a:avLst/>
          </a:prstGeom>
          <a:noFill/>
          <a:ln>
            <a:noFill/>
          </a:ln>
        </p:spPr>
      </p:pic>
      <p:pic>
        <p:nvPicPr>
          <p:cNvPr id="690" name="Google Shape;690;p115"/>
          <p:cNvPicPr preferRelativeResize="0"/>
          <p:nvPr/>
        </p:nvPicPr>
        <p:blipFill>
          <a:blip r:embed="rId5">
            <a:alphaModFix/>
          </a:blip>
          <a:stretch>
            <a:fillRect/>
          </a:stretch>
        </p:blipFill>
        <p:spPr>
          <a:xfrm>
            <a:off x="19894154" y="11112625"/>
            <a:ext cx="1828800" cy="1828800"/>
          </a:xfrm>
          <a:prstGeom prst="rect">
            <a:avLst/>
          </a:prstGeom>
          <a:noFill/>
          <a:ln>
            <a:noFill/>
          </a:ln>
        </p:spPr>
      </p:pic>
      <p:pic>
        <p:nvPicPr>
          <p:cNvPr id="691" name="Google Shape;691;p115"/>
          <p:cNvPicPr preferRelativeResize="0"/>
          <p:nvPr/>
        </p:nvPicPr>
        <p:blipFill>
          <a:blip r:embed="rId6">
            <a:alphaModFix/>
          </a:blip>
          <a:stretch>
            <a:fillRect/>
          </a:stretch>
        </p:blipFill>
        <p:spPr>
          <a:xfrm rot="1312974">
            <a:off x="6545199" y="6193949"/>
            <a:ext cx="1032400" cy="1032400"/>
          </a:xfrm>
          <a:prstGeom prst="rect">
            <a:avLst/>
          </a:prstGeom>
          <a:noFill/>
          <a:ln>
            <a:noFill/>
          </a:ln>
        </p:spPr>
      </p:pic>
      <p:sp>
        <p:nvSpPr>
          <p:cNvPr id="692" name="Google Shape;692;p115"/>
          <p:cNvSpPr/>
          <p:nvPr/>
        </p:nvSpPr>
        <p:spPr>
          <a:xfrm rot="1355607">
            <a:off x="18502015" y="1638512"/>
            <a:ext cx="5255216" cy="1715377"/>
          </a:xfrm>
          <a:prstGeom prst="roundRect">
            <a:avLst>
              <a:gd fmla="val 16667" name="adj"/>
            </a:avLst>
          </a:prstGeom>
          <a:solidFill>
            <a:schemeClr val="lt1"/>
          </a:solidFill>
          <a:ln cap="flat" cmpd="sng" w="9525">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8200"/>
              <a:buFont typeface="Arial"/>
              <a:buNone/>
            </a:pPr>
            <a:r>
              <a:rPr lang="en-US" sz="8200">
                <a:solidFill>
                  <a:schemeClr val="accent1"/>
                </a:solidFill>
                <a:latin typeface="Google Sans"/>
                <a:ea typeface="Google Sans"/>
                <a:cs typeface="Google Sans"/>
                <a:sym typeface="Google Sans"/>
              </a:rPr>
              <a:t>Result</a:t>
            </a:r>
            <a:endParaRPr>
              <a:solidFill>
                <a:schemeClr val="accent1"/>
              </a:solidFill>
              <a:latin typeface="Google Sans"/>
              <a:ea typeface="Google Sans"/>
              <a:cs typeface="Google Sans"/>
              <a:sym typeface="Google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16"/>
          <p:cNvSpPr txBox="1"/>
          <p:nvPr/>
        </p:nvSpPr>
        <p:spPr>
          <a:xfrm>
            <a:off x="5385083" y="2484017"/>
            <a:ext cx="22588800" cy="1154400"/>
          </a:xfrm>
          <a:prstGeom prst="rect">
            <a:avLst/>
          </a:prstGeom>
          <a:noFill/>
          <a:ln>
            <a:noFill/>
          </a:ln>
        </p:spPr>
        <p:txBody>
          <a:bodyPr anchorCtr="0" anchor="b" bIns="0" lIns="0" spcFirstLastPara="1" rIns="609600" wrap="square" tIns="0">
            <a:noAutofit/>
          </a:bodyPr>
          <a:lstStyle/>
          <a:p>
            <a:pPr indent="0" lvl="0" marL="0" rtl="0" algn="l">
              <a:spcBef>
                <a:spcPts val="0"/>
              </a:spcBef>
              <a:spcAft>
                <a:spcPts val="0"/>
              </a:spcAft>
              <a:buNone/>
            </a:pPr>
            <a:r>
              <a:rPr b="1" lang="en-US" sz="6400">
                <a:solidFill>
                  <a:srgbClr val="434343"/>
                </a:solidFill>
                <a:latin typeface="Google Sans"/>
                <a:ea typeface="Google Sans"/>
                <a:cs typeface="Google Sans"/>
                <a:sym typeface="Google Sans"/>
              </a:rPr>
              <a:t>Improvements</a:t>
            </a:r>
            <a:endParaRPr b="1" sz="6400">
              <a:solidFill>
                <a:srgbClr val="434343"/>
              </a:solidFill>
              <a:latin typeface="Google Sans"/>
              <a:ea typeface="Google Sans"/>
              <a:cs typeface="Google Sans"/>
              <a:sym typeface="Google Sans"/>
            </a:endParaRPr>
          </a:p>
        </p:txBody>
      </p:sp>
      <p:cxnSp>
        <p:nvCxnSpPr>
          <p:cNvPr id="698" name="Google Shape;698;p116"/>
          <p:cNvCxnSpPr/>
          <p:nvPr/>
        </p:nvCxnSpPr>
        <p:spPr>
          <a:xfrm>
            <a:off x="985733" y="4748333"/>
            <a:ext cx="12117600" cy="0"/>
          </a:xfrm>
          <a:prstGeom prst="straightConnector1">
            <a:avLst/>
          </a:prstGeom>
          <a:noFill/>
          <a:ln cap="flat" cmpd="sng" w="9525">
            <a:solidFill>
              <a:srgbClr val="999999"/>
            </a:solidFill>
            <a:prstDash val="dot"/>
            <a:round/>
            <a:headEnd len="med" w="med" type="none"/>
            <a:tailEnd len="med" w="med" type="none"/>
          </a:ln>
        </p:spPr>
      </p:cxnSp>
      <p:sp>
        <p:nvSpPr>
          <p:cNvPr id="699" name="Google Shape;699;p116"/>
          <p:cNvSpPr txBox="1"/>
          <p:nvPr/>
        </p:nvSpPr>
        <p:spPr>
          <a:xfrm>
            <a:off x="897600" y="5671200"/>
            <a:ext cx="22588800" cy="1154400"/>
          </a:xfrm>
          <a:prstGeom prst="rect">
            <a:avLst/>
          </a:prstGeom>
          <a:noFill/>
          <a:ln>
            <a:noFill/>
          </a:ln>
        </p:spPr>
        <p:txBody>
          <a:bodyPr anchorCtr="0" anchor="b" bIns="0" lIns="0" spcFirstLastPara="1" rIns="609600" wrap="square" tIns="0">
            <a:noAutofit/>
          </a:bodyPr>
          <a:lstStyle/>
          <a:p>
            <a:pPr indent="0" lvl="0" marL="0" rtl="0" algn="l">
              <a:spcBef>
                <a:spcPts val="0"/>
              </a:spcBef>
              <a:spcAft>
                <a:spcPts val="0"/>
              </a:spcAft>
              <a:buNone/>
            </a:pPr>
            <a:r>
              <a:t/>
            </a:r>
            <a:endParaRPr sz="6400">
              <a:solidFill>
                <a:srgbClr val="666666"/>
              </a:solidFill>
              <a:latin typeface="Google Sans"/>
              <a:ea typeface="Google Sans"/>
              <a:cs typeface="Google Sans"/>
              <a:sym typeface="Google Sans"/>
            </a:endParaRPr>
          </a:p>
        </p:txBody>
      </p:sp>
      <p:graphicFrame>
        <p:nvGraphicFramePr>
          <p:cNvPr id="700" name="Google Shape;700;p116"/>
          <p:cNvGraphicFramePr/>
          <p:nvPr/>
        </p:nvGraphicFramePr>
        <p:xfrm>
          <a:off x="2532648" y="5743050"/>
          <a:ext cx="3000000" cy="3000000"/>
        </p:xfrm>
        <a:graphic>
          <a:graphicData uri="http://schemas.openxmlformats.org/drawingml/2006/table">
            <a:tbl>
              <a:tblPr>
                <a:noFill/>
                <a:tableStyleId>{52E03F30-920A-4771-864E-50BB635011C9}</a:tableStyleId>
              </a:tblPr>
              <a:tblGrid>
                <a:gridCol w="6661500"/>
                <a:gridCol w="6495850"/>
                <a:gridCol w="6161350"/>
              </a:tblGrid>
              <a:tr h="5608275">
                <a:tc>
                  <a:txBody>
                    <a:bodyPr/>
                    <a:lstStyle/>
                    <a:p>
                      <a:pPr indent="0" lvl="0" marL="0" rtl="0" algn="l">
                        <a:spcBef>
                          <a:spcPts val="0"/>
                        </a:spcBef>
                        <a:spcAft>
                          <a:spcPts val="0"/>
                        </a:spcAft>
                        <a:buNone/>
                      </a:pPr>
                      <a:r>
                        <a:rPr b="1" lang="en-US" sz="3700">
                          <a:solidFill>
                            <a:srgbClr val="EA4335"/>
                          </a:solidFill>
                          <a:latin typeface="Google Sans"/>
                          <a:ea typeface="Google Sans"/>
                          <a:cs typeface="Google Sans"/>
                          <a:sym typeface="Google Sans"/>
                        </a:rPr>
                        <a:t>INP Metric Layout in the timeline</a:t>
                      </a:r>
                      <a:endParaRPr b="1" sz="3700">
                        <a:solidFill>
                          <a:srgbClr val="EA4335"/>
                        </a:solidFill>
                        <a:latin typeface="Google Sans"/>
                        <a:ea typeface="Google Sans"/>
                        <a:cs typeface="Google Sans"/>
                        <a:sym typeface="Google Sans"/>
                      </a:endParaRPr>
                    </a:p>
                    <a:p>
                      <a:pPr indent="0" lvl="0" marL="0" rtl="0" algn="l">
                        <a:spcBef>
                          <a:spcPts val="0"/>
                        </a:spcBef>
                        <a:spcAft>
                          <a:spcPts val="0"/>
                        </a:spcAft>
                        <a:buNone/>
                      </a:pPr>
                      <a:r>
                        <a:t/>
                      </a:r>
                      <a:endParaRPr sz="24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24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2400">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US" sz="2400">
                          <a:solidFill>
                            <a:srgbClr val="434343"/>
                          </a:solidFill>
                          <a:latin typeface="Google Sans"/>
                          <a:ea typeface="Google Sans"/>
                          <a:cs typeface="Google Sans"/>
                          <a:sym typeface="Google Sans"/>
                        </a:rPr>
                        <a:t>Display the durations of input delay, processing time, presentation delay without overlaps.</a:t>
                      </a:r>
                      <a:endParaRPr sz="2400">
                        <a:solidFill>
                          <a:srgbClr val="434343"/>
                        </a:solidFill>
                        <a:latin typeface="Google Sans"/>
                        <a:ea typeface="Google Sans"/>
                        <a:cs typeface="Google Sans"/>
                        <a:sym typeface="Google Sans"/>
                      </a:endParaRPr>
                    </a:p>
                  </a:txBody>
                  <a:tcPr marT="243800" marB="243800" marR="243800" marL="243800">
                    <a:lnL cap="flat" cmpd="sng" w="9525">
                      <a:solidFill>
                        <a:srgbClr val="B7B7B7"/>
                      </a:solidFill>
                      <a:prstDash val="dot"/>
                      <a:round/>
                      <a:headEnd len="sm" w="sm" type="none"/>
                      <a:tailEnd len="sm" w="sm" type="none"/>
                    </a:lnL>
                    <a:lnR cap="flat" cmpd="sng" w="9525">
                      <a:solidFill>
                        <a:srgbClr val="B7B7B7"/>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US" sz="3700">
                          <a:solidFill>
                            <a:srgbClr val="1A73E8"/>
                          </a:solidFill>
                          <a:latin typeface="Google Sans"/>
                          <a:ea typeface="Google Sans"/>
                          <a:cs typeface="Google Sans"/>
                          <a:sym typeface="Google Sans"/>
                        </a:rPr>
                        <a:t>Add multiple ways to measure processing time</a:t>
                      </a:r>
                      <a:endParaRPr b="1" sz="3700">
                        <a:solidFill>
                          <a:srgbClr val="1A73E8"/>
                        </a:solidFill>
                        <a:latin typeface="Google Sans"/>
                        <a:ea typeface="Google Sans"/>
                        <a:cs typeface="Google Sans"/>
                        <a:sym typeface="Google Sans"/>
                      </a:endParaRPr>
                    </a:p>
                    <a:p>
                      <a:pPr indent="0" lvl="0" marL="0" rtl="0" algn="l">
                        <a:spcBef>
                          <a:spcPts val="0"/>
                        </a:spcBef>
                        <a:spcAft>
                          <a:spcPts val="0"/>
                        </a:spcAft>
                        <a:buNone/>
                      </a:pPr>
                      <a:r>
                        <a:t/>
                      </a:r>
                      <a:endParaRPr b="1" sz="24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2400">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US" sz="2400">
                          <a:solidFill>
                            <a:srgbClr val="434343"/>
                          </a:solidFill>
                          <a:latin typeface="Google Sans"/>
                          <a:ea typeface="Google Sans"/>
                          <a:cs typeface="Google Sans"/>
                          <a:sym typeface="Google Sans"/>
                        </a:rPr>
                        <a:t>Taking maximum processing time of one discrete event is not the most robust way.</a:t>
                      </a:r>
                      <a:endParaRPr sz="24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2400">
                        <a:solidFill>
                          <a:srgbClr val="434343"/>
                        </a:solidFill>
                        <a:latin typeface="Google Sans"/>
                        <a:ea typeface="Google Sans"/>
                        <a:cs typeface="Google Sans"/>
                        <a:sym typeface="Google Sans"/>
                      </a:endParaRPr>
                    </a:p>
                  </a:txBody>
                  <a:tcPr marT="243800" marB="243800" marR="243800" marL="243800">
                    <a:lnL cap="flat" cmpd="sng" w="9525">
                      <a:solidFill>
                        <a:srgbClr val="B7B7B7"/>
                      </a:solidFill>
                      <a:prstDash val="dot"/>
                      <a:round/>
                      <a:headEnd len="sm" w="sm" type="none"/>
                      <a:tailEnd len="sm" w="sm" type="none"/>
                    </a:lnL>
                    <a:lnR cap="flat" cmpd="sng" w="9525">
                      <a:solidFill>
                        <a:srgbClr val="B7B7B7"/>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US" sz="3700">
                          <a:solidFill>
                            <a:srgbClr val="34A853"/>
                          </a:solidFill>
                          <a:latin typeface="Google Sans"/>
                          <a:ea typeface="Google Sans"/>
                          <a:cs typeface="Google Sans"/>
                          <a:sym typeface="Google Sans"/>
                        </a:rPr>
                        <a:t>Implement / Improve oher Metrics on Perfetto</a:t>
                      </a:r>
                      <a:endParaRPr b="1" sz="3700">
                        <a:solidFill>
                          <a:srgbClr val="34A853"/>
                        </a:solidFill>
                        <a:latin typeface="Google Sans"/>
                        <a:ea typeface="Google Sans"/>
                        <a:cs typeface="Google Sans"/>
                        <a:sym typeface="Google Sans"/>
                      </a:endParaRPr>
                    </a:p>
                    <a:p>
                      <a:pPr indent="0" lvl="0" marL="0" rtl="0" algn="l">
                        <a:spcBef>
                          <a:spcPts val="0"/>
                        </a:spcBef>
                        <a:spcAft>
                          <a:spcPts val="0"/>
                        </a:spcAft>
                        <a:buNone/>
                      </a:pPr>
                      <a:r>
                        <a:t/>
                      </a:r>
                      <a:endParaRPr b="1" sz="2400">
                        <a:solidFill>
                          <a:srgbClr val="1A73E8"/>
                        </a:solidFill>
                        <a:latin typeface="Google Sans"/>
                        <a:ea typeface="Google Sans"/>
                        <a:cs typeface="Google Sans"/>
                        <a:sym typeface="Google Sans"/>
                      </a:endParaRPr>
                    </a:p>
                    <a:p>
                      <a:pPr indent="0" lvl="0" marL="0" rtl="0" algn="l">
                        <a:spcBef>
                          <a:spcPts val="0"/>
                        </a:spcBef>
                        <a:spcAft>
                          <a:spcPts val="0"/>
                        </a:spcAft>
                        <a:buNone/>
                      </a:pPr>
                      <a:r>
                        <a:t/>
                      </a:r>
                      <a:endParaRPr b="1" sz="2400">
                        <a:solidFill>
                          <a:srgbClr val="1A73E8"/>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US" sz="2400">
                          <a:solidFill>
                            <a:srgbClr val="545454"/>
                          </a:solidFill>
                          <a:highlight>
                            <a:srgbClr val="FFFFFF"/>
                          </a:highlight>
                          <a:latin typeface="Google Sans"/>
                          <a:ea typeface="Google Sans"/>
                          <a:cs typeface="Google Sans"/>
                          <a:sym typeface="Google Sans"/>
                        </a:rPr>
                        <a:t>Implement Core Web Vitals, Improve Dropped frame metric to obtain better overview</a:t>
                      </a:r>
                      <a:endParaRPr sz="2400">
                        <a:solidFill>
                          <a:srgbClr val="545454"/>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t/>
                      </a:r>
                      <a:endParaRPr b="1" sz="2400">
                        <a:solidFill>
                          <a:srgbClr val="1A73E8"/>
                        </a:solidFill>
                        <a:latin typeface="Google Sans"/>
                        <a:ea typeface="Google Sans"/>
                        <a:cs typeface="Google Sans"/>
                        <a:sym typeface="Google Sans"/>
                      </a:endParaRPr>
                    </a:p>
                  </a:txBody>
                  <a:tcPr marT="243800" marB="243800" marR="243800" marL="243800">
                    <a:lnL cap="flat" cmpd="sng" w="9525">
                      <a:solidFill>
                        <a:srgbClr val="B7B7B7"/>
                      </a:solidFill>
                      <a:prstDash val="dot"/>
                      <a:round/>
                      <a:headEnd len="sm" w="sm" type="none"/>
                      <a:tailEnd len="sm" w="sm" type="none"/>
                    </a:lnL>
                    <a:lnR cap="flat" cmpd="sng" w="9525">
                      <a:solidFill>
                        <a:srgbClr val="B7B7B7"/>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701" name="Google Shape;701;p116"/>
          <p:cNvSpPr/>
          <p:nvPr/>
        </p:nvSpPr>
        <p:spPr>
          <a:xfrm>
            <a:off x="762675" y="279434"/>
            <a:ext cx="6661500" cy="1094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2" name="Google Shape;702;p116"/>
          <p:cNvPicPr preferRelativeResize="0"/>
          <p:nvPr/>
        </p:nvPicPr>
        <p:blipFill>
          <a:blip r:embed="rId3">
            <a:alphaModFix/>
          </a:blip>
          <a:stretch>
            <a:fillRect/>
          </a:stretch>
        </p:blipFill>
        <p:spPr>
          <a:xfrm>
            <a:off x="1011817" y="219725"/>
            <a:ext cx="3247695" cy="1082557"/>
          </a:xfrm>
          <a:prstGeom prst="rect">
            <a:avLst/>
          </a:prstGeom>
          <a:noFill/>
          <a:ln>
            <a:noFill/>
          </a:ln>
        </p:spPr>
      </p:pic>
      <p:pic>
        <p:nvPicPr>
          <p:cNvPr id="703" name="Google Shape;703;p116"/>
          <p:cNvPicPr preferRelativeResize="0"/>
          <p:nvPr/>
        </p:nvPicPr>
        <p:blipFill>
          <a:blip r:embed="rId4">
            <a:alphaModFix/>
          </a:blip>
          <a:stretch>
            <a:fillRect/>
          </a:stretch>
        </p:blipFill>
        <p:spPr>
          <a:xfrm>
            <a:off x="17077925" y="416475"/>
            <a:ext cx="6809550" cy="689062"/>
          </a:xfrm>
          <a:prstGeom prst="rect">
            <a:avLst/>
          </a:prstGeom>
          <a:noFill/>
          <a:ln>
            <a:noFill/>
          </a:ln>
        </p:spPr>
      </p:pic>
      <p:pic>
        <p:nvPicPr>
          <p:cNvPr id="704" name="Google Shape;704;p116"/>
          <p:cNvPicPr preferRelativeResize="0"/>
          <p:nvPr/>
        </p:nvPicPr>
        <p:blipFill>
          <a:blip r:embed="rId5">
            <a:alphaModFix/>
          </a:blip>
          <a:stretch>
            <a:fillRect/>
          </a:stretch>
        </p:blipFill>
        <p:spPr>
          <a:xfrm>
            <a:off x="1484626" y="1738488"/>
            <a:ext cx="3009825" cy="3009825"/>
          </a:xfrm>
          <a:prstGeom prst="rect">
            <a:avLst/>
          </a:prstGeom>
          <a:noFill/>
          <a:ln>
            <a:noFill/>
          </a:ln>
        </p:spPr>
      </p:pic>
      <p:sp>
        <p:nvSpPr>
          <p:cNvPr id="705" name="Google Shape;705;p116"/>
          <p:cNvSpPr/>
          <p:nvPr/>
        </p:nvSpPr>
        <p:spPr>
          <a:xfrm>
            <a:off x="2715775" y="10259575"/>
            <a:ext cx="1892808" cy="466344"/>
          </a:xfrm>
          <a:prstGeom prst="flowChartTerminator">
            <a:avLst/>
          </a:prstGeom>
          <a:solidFill>
            <a:srgbClr val="EA433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latin typeface="Google Sans Medium"/>
                <a:ea typeface="Google Sans Medium"/>
                <a:cs typeface="Google Sans Medium"/>
                <a:sym typeface="Google Sans Medium"/>
              </a:rPr>
              <a:t>Input Delay</a:t>
            </a:r>
            <a:endParaRPr>
              <a:solidFill>
                <a:schemeClr val="lt1"/>
              </a:solidFill>
              <a:latin typeface="Google Sans Medium"/>
              <a:ea typeface="Google Sans Medium"/>
              <a:cs typeface="Google Sans Medium"/>
              <a:sym typeface="Google Sans Medium"/>
            </a:endParaRPr>
          </a:p>
        </p:txBody>
      </p:sp>
      <p:sp>
        <p:nvSpPr>
          <p:cNvPr id="706" name="Google Shape;706;p116"/>
          <p:cNvSpPr/>
          <p:nvPr/>
        </p:nvSpPr>
        <p:spPr>
          <a:xfrm>
            <a:off x="6501375" y="10259575"/>
            <a:ext cx="1892808" cy="466344"/>
          </a:xfrm>
          <a:prstGeom prst="flowChartTerminator">
            <a:avLst/>
          </a:prstGeom>
          <a:solidFill>
            <a:srgbClr val="34A8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latin typeface="Google Sans Medium"/>
                <a:ea typeface="Google Sans Medium"/>
                <a:cs typeface="Google Sans Medium"/>
                <a:sym typeface="Google Sans Medium"/>
              </a:rPr>
              <a:t>Presentation Delay</a:t>
            </a:r>
            <a:endParaRPr>
              <a:solidFill>
                <a:schemeClr val="lt1"/>
              </a:solidFill>
              <a:latin typeface="Google Sans Medium"/>
              <a:ea typeface="Google Sans Medium"/>
              <a:cs typeface="Google Sans Medium"/>
              <a:sym typeface="Google Sans Medium"/>
            </a:endParaRPr>
          </a:p>
        </p:txBody>
      </p:sp>
      <p:sp>
        <p:nvSpPr>
          <p:cNvPr id="707" name="Google Shape;707;p116"/>
          <p:cNvSpPr/>
          <p:nvPr/>
        </p:nvSpPr>
        <p:spPr>
          <a:xfrm>
            <a:off x="4608575" y="10259575"/>
            <a:ext cx="1892808" cy="466344"/>
          </a:xfrm>
          <a:prstGeom prst="flowChartTerminator">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latin typeface="Google Sans Medium"/>
                <a:ea typeface="Google Sans Medium"/>
                <a:cs typeface="Google Sans Medium"/>
                <a:sym typeface="Google Sans Medium"/>
              </a:rPr>
              <a:t>Processing Time</a:t>
            </a:r>
            <a:endParaRPr>
              <a:solidFill>
                <a:schemeClr val="lt1"/>
              </a:solidFill>
              <a:latin typeface="Google Sans Medium"/>
              <a:ea typeface="Google Sans Medium"/>
              <a:cs typeface="Google Sans Medium"/>
              <a:sym typeface="Google Sans Medium"/>
            </a:endParaRPr>
          </a:p>
        </p:txBody>
      </p:sp>
      <p:sp>
        <p:nvSpPr>
          <p:cNvPr id="708" name="Google Shape;708;p116"/>
          <p:cNvSpPr/>
          <p:nvPr/>
        </p:nvSpPr>
        <p:spPr>
          <a:xfrm>
            <a:off x="2784325" y="11122675"/>
            <a:ext cx="5541300" cy="466500"/>
          </a:xfrm>
          <a:prstGeom prst="roundRect">
            <a:avLst>
              <a:gd fmla="val 50000" name="adj"/>
            </a:avLst>
          </a:prstGeom>
          <a:solidFill>
            <a:srgbClr val="FBBC0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solidFill>
                  <a:schemeClr val="lt1"/>
                </a:solidFill>
                <a:latin typeface="Google Sans Medium"/>
                <a:ea typeface="Google Sans Medium"/>
                <a:cs typeface="Google Sans Medium"/>
                <a:sym typeface="Google Sans Medium"/>
              </a:rPr>
              <a:t>Tap</a:t>
            </a:r>
            <a:endParaRPr sz="1600">
              <a:solidFill>
                <a:schemeClr val="lt1"/>
              </a:solidFill>
              <a:latin typeface="Google Sans Medium"/>
              <a:ea typeface="Google Sans Medium"/>
              <a:cs typeface="Google Sans Medium"/>
              <a:sym typeface="Google Sans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id="713" name="Google Shape;713;p117"/>
          <p:cNvPicPr preferRelativeResize="0"/>
          <p:nvPr/>
        </p:nvPicPr>
        <p:blipFill rotWithShape="1">
          <a:blip r:embed="rId3">
            <a:alphaModFix/>
          </a:blip>
          <a:srcRect b="0" l="2254" r="3822" t="1903"/>
          <a:stretch/>
        </p:blipFill>
        <p:spPr>
          <a:xfrm>
            <a:off x="479550" y="559800"/>
            <a:ext cx="10650000" cy="13156200"/>
          </a:xfrm>
          <a:prstGeom prst="round2SameRect">
            <a:avLst>
              <a:gd fmla="val 4724" name="adj1"/>
              <a:gd fmla="val 0" name="adj2"/>
            </a:avLst>
          </a:prstGeom>
          <a:noFill/>
          <a:ln cap="flat" cmpd="sng" w="19050">
            <a:solidFill>
              <a:schemeClr val="lt2"/>
            </a:solidFill>
            <a:prstDash val="solid"/>
            <a:round/>
            <a:headEnd len="sm" w="sm" type="none"/>
            <a:tailEnd len="sm" w="sm" type="none"/>
          </a:ln>
          <a:effectLst>
            <a:outerShdw blurRad="271463" rotWithShape="0" algn="bl" dir="5400000" dist="19050">
              <a:srgbClr val="000000">
                <a:alpha val="50000"/>
              </a:srgbClr>
            </a:outerShdw>
          </a:effectLst>
        </p:spPr>
      </p:pic>
      <p:sp>
        <p:nvSpPr>
          <p:cNvPr id="714" name="Google Shape;714;p117"/>
          <p:cNvSpPr txBox="1"/>
          <p:nvPr/>
        </p:nvSpPr>
        <p:spPr>
          <a:xfrm>
            <a:off x="11642675" y="2055625"/>
            <a:ext cx="8311200" cy="7161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US" sz="2500" u="sng">
                <a:solidFill>
                  <a:schemeClr val="accent1"/>
                </a:solidFill>
                <a:latin typeface="Comic Sans MS"/>
                <a:ea typeface="Comic Sans MS"/>
                <a:cs typeface="Comic Sans MS"/>
                <a:sym typeface="Comic Sans MS"/>
                <a:hlinkClick r:id="rId4">
                  <a:extLst>
                    <a:ext uri="{A12FA001-AC4F-418D-AE19-62706E023703}">
                      <ahyp:hlinkClr val="tx"/>
                    </a:ext>
                  </a:extLst>
                </a:hlinkClick>
              </a:rPr>
              <a:t>https://github.com/Patricijia/GSoC-Perfetto-Metrics</a:t>
            </a:r>
            <a:endParaRPr b="1" sz="8200">
              <a:solidFill>
                <a:schemeClr val="accent1"/>
              </a:solidFill>
              <a:latin typeface="Comic Sans MS"/>
              <a:ea typeface="Comic Sans MS"/>
              <a:cs typeface="Comic Sans MS"/>
              <a:sym typeface="Comic Sans MS"/>
            </a:endParaRPr>
          </a:p>
        </p:txBody>
      </p:sp>
      <p:pic>
        <p:nvPicPr>
          <p:cNvPr descr="red arrow 01.png" id="715" name="Google Shape;715;p117"/>
          <p:cNvPicPr preferRelativeResize="0"/>
          <p:nvPr/>
        </p:nvPicPr>
        <p:blipFill>
          <a:blip r:embed="rId5">
            <a:alphaModFix/>
          </a:blip>
          <a:stretch>
            <a:fillRect/>
          </a:stretch>
        </p:blipFill>
        <p:spPr>
          <a:xfrm flipH="1" rot="5259568">
            <a:off x="10461937" y="2084786"/>
            <a:ext cx="1580293" cy="2635200"/>
          </a:xfrm>
          <a:prstGeom prst="rect">
            <a:avLst/>
          </a:prstGeom>
          <a:noFill/>
          <a:ln>
            <a:noFill/>
          </a:ln>
          <a:effectLst>
            <a:outerShdw blurRad="57150" rotWithShape="0" algn="bl" dir="5400000" dist="19050">
              <a:srgbClr val="000000">
                <a:alpha val="50000"/>
              </a:srgbClr>
            </a:outerShdw>
          </a:effectLst>
        </p:spPr>
      </p:pic>
      <p:sp>
        <p:nvSpPr>
          <p:cNvPr id="716" name="Google Shape;716;p117"/>
          <p:cNvSpPr txBox="1"/>
          <p:nvPr/>
        </p:nvSpPr>
        <p:spPr>
          <a:xfrm>
            <a:off x="14566650" y="5404850"/>
            <a:ext cx="6627600" cy="1493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8500">
                <a:solidFill>
                  <a:srgbClr val="1A73E8"/>
                </a:solidFill>
                <a:latin typeface="Comic Sans MS"/>
                <a:ea typeface="Comic Sans MS"/>
                <a:cs typeface="Comic Sans MS"/>
                <a:sym typeface="Comic Sans MS"/>
              </a:rPr>
              <a:t>Thank you!</a:t>
            </a:r>
            <a:endParaRPr b="1" sz="8500">
              <a:solidFill>
                <a:srgbClr val="1A73E8"/>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94"/>
          <p:cNvPicPr preferRelativeResize="0"/>
          <p:nvPr/>
        </p:nvPicPr>
        <p:blipFill>
          <a:blip r:embed="rId3">
            <a:alphaModFix/>
          </a:blip>
          <a:stretch>
            <a:fillRect/>
          </a:stretch>
        </p:blipFill>
        <p:spPr>
          <a:xfrm>
            <a:off x="691250" y="4805700"/>
            <a:ext cx="17907600" cy="8910300"/>
          </a:xfrm>
          <a:prstGeom prst="round2SameRect">
            <a:avLst>
              <a:gd fmla="val 10086" name="adj1"/>
              <a:gd fmla="val 0" name="adj2"/>
            </a:avLst>
          </a:prstGeom>
          <a:noFill/>
          <a:ln>
            <a:noFill/>
          </a:ln>
          <a:effectLst>
            <a:outerShdw blurRad="57150" rotWithShape="0" algn="bl" dir="5400000" dist="19050">
              <a:srgbClr val="000000">
                <a:alpha val="50000"/>
              </a:srgbClr>
            </a:outerShdw>
          </a:effectLst>
        </p:spPr>
      </p:pic>
      <p:sp>
        <p:nvSpPr>
          <p:cNvPr id="453" name="Google Shape;453;p94"/>
          <p:cNvSpPr txBox="1"/>
          <p:nvPr/>
        </p:nvSpPr>
        <p:spPr>
          <a:xfrm>
            <a:off x="1029200" y="2846138"/>
            <a:ext cx="22680000" cy="1839300"/>
          </a:xfrm>
          <a:prstGeom prst="rect">
            <a:avLst/>
          </a:prstGeom>
          <a:noFill/>
          <a:ln>
            <a:noFill/>
          </a:ln>
        </p:spPr>
        <p:txBody>
          <a:bodyPr anchorCtr="0" anchor="t" bIns="243800" lIns="243800" spcFirstLastPara="1" rIns="243800" wrap="square" tIns="243800">
            <a:spAutoFit/>
          </a:bodyPr>
          <a:lstStyle/>
          <a:p>
            <a:pPr indent="0" lvl="0" marL="0" rtl="0" algn="just">
              <a:spcBef>
                <a:spcPts val="0"/>
              </a:spcBef>
              <a:spcAft>
                <a:spcPts val="0"/>
              </a:spcAft>
              <a:buNone/>
            </a:pPr>
            <a:r>
              <a:rPr b="1" lang="en-US" sz="4400">
                <a:solidFill>
                  <a:srgbClr val="9E9E9E"/>
                </a:solidFill>
                <a:latin typeface="Google Sans"/>
                <a:ea typeface="Google Sans"/>
                <a:cs typeface="Google Sans"/>
                <a:sym typeface="Google Sans"/>
              </a:rPr>
              <a:t>Google </a:t>
            </a:r>
            <a:r>
              <a:rPr lang="en-US" sz="4400">
                <a:solidFill>
                  <a:srgbClr val="9E9E9E"/>
                </a:solidFill>
                <a:latin typeface="Google Sans"/>
                <a:ea typeface="Google Sans"/>
                <a:cs typeface="Google Sans"/>
                <a:sym typeface="Google Sans"/>
              </a:rPr>
              <a:t>Summer of Code is a global, online mentoring program focused on introducing new contributors to open source software development. </a:t>
            </a:r>
            <a:endParaRPr sz="1100">
              <a:solidFill>
                <a:srgbClr val="9E9E9E"/>
              </a:solidFill>
              <a:latin typeface="Google Sans"/>
              <a:ea typeface="Google Sans"/>
              <a:cs typeface="Google Sans"/>
              <a:sym typeface="Google Sans"/>
            </a:endParaRPr>
          </a:p>
        </p:txBody>
      </p:sp>
      <p:pic>
        <p:nvPicPr>
          <p:cNvPr id="454" name="Google Shape;454;p94"/>
          <p:cNvPicPr preferRelativeResize="0"/>
          <p:nvPr/>
        </p:nvPicPr>
        <p:blipFill>
          <a:blip r:embed="rId4">
            <a:alphaModFix/>
          </a:blip>
          <a:stretch>
            <a:fillRect/>
          </a:stretch>
        </p:blipFill>
        <p:spPr>
          <a:xfrm>
            <a:off x="1415025" y="796400"/>
            <a:ext cx="15316200" cy="1676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95"/>
          <p:cNvSpPr txBox="1"/>
          <p:nvPr/>
        </p:nvSpPr>
        <p:spPr>
          <a:xfrm>
            <a:off x="5413000" y="2134375"/>
            <a:ext cx="13011600" cy="1853700"/>
          </a:xfrm>
          <a:prstGeom prst="rect">
            <a:avLst/>
          </a:prstGeom>
          <a:noFill/>
          <a:ln>
            <a:noFill/>
          </a:ln>
        </p:spPr>
        <p:txBody>
          <a:bodyPr anchorCtr="0" anchor="b" bIns="0" lIns="0" spcFirstLastPara="1" rIns="609600" wrap="square" tIns="0">
            <a:noAutofit/>
          </a:bodyPr>
          <a:lstStyle/>
          <a:p>
            <a:pPr indent="0" lvl="0" marL="0" rtl="0" algn="l">
              <a:spcBef>
                <a:spcPts val="0"/>
              </a:spcBef>
              <a:spcAft>
                <a:spcPts val="0"/>
              </a:spcAft>
              <a:buNone/>
            </a:pPr>
            <a:r>
              <a:rPr b="1" lang="en-US" sz="6400">
                <a:solidFill>
                  <a:schemeClr val="dk2"/>
                </a:solidFill>
                <a:latin typeface="Google Sans"/>
                <a:ea typeface="Google Sans"/>
                <a:cs typeface="Google Sans"/>
                <a:sym typeface="Google Sans"/>
              </a:rPr>
              <a:t>Make Perfetto Perfect: Interaction to Next Paint Metric</a:t>
            </a:r>
            <a:endParaRPr b="1" sz="6400">
              <a:solidFill>
                <a:schemeClr val="dk2"/>
              </a:solidFill>
              <a:latin typeface="Google Sans"/>
              <a:ea typeface="Google Sans"/>
              <a:cs typeface="Google Sans"/>
              <a:sym typeface="Google Sans"/>
            </a:endParaRPr>
          </a:p>
        </p:txBody>
      </p:sp>
      <p:cxnSp>
        <p:nvCxnSpPr>
          <p:cNvPr id="460" name="Google Shape;460;p95"/>
          <p:cNvCxnSpPr/>
          <p:nvPr/>
        </p:nvCxnSpPr>
        <p:spPr>
          <a:xfrm>
            <a:off x="985733" y="4748333"/>
            <a:ext cx="12117600" cy="0"/>
          </a:xfrm>
          <a:prstGeom prst="straightConnector1">
            <a:avLst/>
          </a:prstGeom>
          <a:noFill/>
          <a:ln cap="flat" cmpd="sng" w="9525">
            <a:solidFill>
              <a:srgbClr val="999999"/>
            </a:solidFill>
            <a:prstDash val="dot"/>
            <a:round/>
            <a:headEnd len="med" w="med" type="none"/>
            <a:tailEnd len="med" w="med" type="none"/>
          </a:ln>
        </p:spPr>
      </p:cxnSp>
      <p:sp>
        <p:nvSpPr>
          <p:cNvPr id="461" name="Google Shape;461;p95"/>
          <p:cNvSpPr txBox="1"/>
          <p:nvPr/>
        </p:nvSpPr>
        <p:spPr>
          <a:xfrm>
            <a:off x="897600" y="5671200"/>
            <a:ext cx="22588800" cy="1154400"/>
          </a:xfrm>
          <a:prstGeom prst="rect">
            <a:avLst/>
          </a:prstGeom>
          <a:noFill/>
          <a:ln>
            <a:noFill/>
          </a:ln>
        </p:spPr>
        <p:txBody>
          <a:bodyPr anchorCtr="0" anchor="b" bIns="0" lIns="0" spcFirstLastPara="1" rIns="609600" wrap="square" tIns="0">
            <a:noAutofit/>
          </a:bodyPr>
          <a:lstStyle/>
          <a:p>
            <a:pPr indent="0" lvl="0" marL="0" rtl="0" algn="l">
              <a:spcBef>
                <a:spcPts val="0"/>
              </a:spcBef>
              <a:spcAft>
                <a:spcPts val="0"/>
              </a:spcAft>
              <a:buNone/>
            </a:pPr>
            <a:r>
              <a:t/>
            </a:r>
            <a:endParaRPr sz="6400">
              <a:solidFill>
                <a:srgbClr val="666666"/>
              </a:solidFill>
              <a:latin typeface="Google Sans"/>
              <a:ea typeface="Google Sans"/>
              <a:cs typeface="Google Sans"/>
              <a:sym typeface="Google Sans"/>
            </a:endParaRPr>
          </a:p>
        </p:txBody>
      </p:sp>
      <p:graphicFrame>
        <p:nvGraphicFramePr>
          <p:cNvPr id="462" name="Google Shape;462;p95"/>
          <p:cNvGraphicFramePr/>
          <p:nvPr/>
        </p:nvGraphicFramePr>
        <p:xfrm>
          <a:off x="897597" y="5096375"/>
          <a:ext cx="3000000" cy="3000000"/>
        </p:xfrm>
        <a:graphic>
          <a:graphicData uri="http://schemas.openxmlformats.org/drawingml/2006/table">
            <a:tbl>
              <a:tblPr>
                <a:noFill/>
                <a:tableStyleId>{52E03F30-920A-4771-864E-50BB635011C9}</a:tableStyleId>
              </a:tblPr>
              <a:tblGrid>
                <a:gridCol w="5781200"/>
                <a:gridCol w="5781200"/>
                <a:gridCol w="5781200"/>
                <a:gridCol w="5781200"/>
              </a:tblGrid>
              <a:tr h="5988275">
                <a:tc gridSpan="2">
                  <a:txBody>
                    <a:bodyPr/>
                    <a:lstStyle/>
                    <a:p>
                      <a:pPr indent="0" lvl="0" marL="0" rtl="0" algn="l">
                        <a:spcBef>
                          <a:spcPts val="0"/>
                        </a:spcBef>
                        <a:spcAft>
                          <a:spcPts val="0"/>
                        </a:spcAft>
                        <a:buNone/>
                      </a:pPr>
                      <a:r>
                        <a:rPr b="1" lang="en-US" sz="3700">
                          <a:solidFill>
                            <a:srgbClr val="1A73E8"/>
                          </a:solidFill>
                          <a:latin typeface="Google Sans"/>
                          <a:ea typeface="Google Sans"/>
                          <a:cs typeface="Google Sans"/>
                          <a:sym typeface="Google Sans"/>
                        </a:rPr>
                        <a:t>Team</a:t>
                      </a:r>
                      <a:endParaRPr sz="2400">
                        <a:solidFill>
                          <a:srgbClr val="434343"/>
                        </a:solidFill>
                        <a:latin typeface="Google Sans"/>
                        <a:ea typeface="Google Sans"/>
                        <a:cs typeface="Google Sans"/>
                        <a:sym typeface="Google Sans"/>
                      </a:endParaRPr>
                    </a:p>
                  </a:txBody>
                  <a:tcPr marT="243800" marB="243800" marR="243800" marL="243800">
                    <a:lnL cap="flat" cmpd="sng" w="9525">
                      <a:solidFill>
                        <a:srgbClr val="B7B7B7"/>
                      </a:solidFill>
                      <a:prstDash val="dot"/>
                      <a:round/>
                      <a:headEnd len="sm" w="sm" type="none"/>
                      <a:tailEnd len="sm" w="sm" type="none"/>
                    </a:lnL>
                    <a:lnR cap="flat" cmpd="sng" w="9525">
                      <a:solidFill>
                        <a:srgbClr val="B7B7B7"/>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a:txBody>
                    <a:bodyPr/>
                    <a:lstStyle/>
                    <a:p>
                      <a:pPr indent="0" lvl="0" marL="0" rtl="0" algn="l">
                        <a:spcBef>
                          <a:spcPts val="0"/>
                        </a:spcBef>
                        <a:spcAft>
                          <a:spcPts val="0"/>
                        </a:spcAft>
                        <a:buNone/>
                      </a:pPr>
                      <a:r>
                        <a:rPr b="1" lang="en-US" sz="3700">
                          <a:solidFill>
                            <a:srgbClr val="1A73E8"/>
                          </a:solidFill>
                          <a:latin typeface="Google Sans"/>
                          <a:ea typeface="Google Sans"/>
                          <a:cs typeface="Google Sans"/>
                          <a:sym typeface="Google Sans"/>
                        </a:rPr>
                        <a:t>Goals</a:t>
                      </a:r>
                      <a:endParaRPr b="1" sz="3700">
                        <a:solidFill>
                          <a:srgbClr val="1A73E8"/>
                        </a:solidFill>
                        <a:latin typeface="Google Sans"/>
                        <a:ea typeface="Google Sans"/>
                        <a:cs typeface="Google Sans"/>
                        <a:sym typeface="Google Sans"/>
                      </a:endParaRPr>
                    </a:p>
                    <a:p>
                      <a:pPr indent="0" lvl="0" marL="0" rtl="0" algn="l">
                        <a:spcBef>
                          <a:spcPts val="0"/>
                        </a:spcBef>
                        <a:spcAft>
                          <a:spcPts val="0"/>
                        </a:spcAft>
                        <a:buNone/>
                      </a:pPr>
                      <a:r>
                        <a:t/>
                      </a:r>
                      <a:endParaRPr b="1" sz="2400">
                        <a:solidFill>
                          <a:srgbClr val="1A73E8"/>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3800">
                        <a:solidFill>
                          <a:srgbClr val="545454"/>
                        </a:solidFill>
                        <a:highlight>
                          <a:srgbClr val="FFFFFF"/>
                        </a:highlight>
                        <a:latin typeface="Google Sans SemiBold"/>
                        <a:ea typeface="Google Sans SemiBold"/>
                        <a:cs typeface="Google Sans SemiBold"/>
                        <a:sym typeface="Google Sans SemiBold"/>
                      </a:endParaRPr>
                    </a:p>
                    <a:p>
                      <a:pPr indent="-387350" lvl="0" marL="457200" rtl="0" algn="l">
                        <a:lnSpc>
                          <a:spcPct val="115000"/>
                        </a:lnSpc>
                        <a:spcBef>
                          <a:spcPts val="0"/>
                        </a:spcBef>
                        <a:spcAft>
                          <a:spcPts val="0"/>
                        </a:spcAft>
                        <a:buClr>
                          <a:srgbClr val="545454"/>
                        </a:buClr>
                        <a:buSzPts val="2500"/>
                        <a:buFont typeface="Google Sans SemiBold"/>
                        <a:buChar char="●"/>
                      </a:pPr>
                      <a:r>
                        <a:rPr lang="en-US" sz="2500">
                          <a:solidFill>
                            <a:srgbClr val="545454"/>
                          </a:solidFill>
                          <a:highlight>
                            <a:srgbClr val="FFFFFF"/>
                          </a:highlight>
                          <a:latin typeface="Google Sans SemiBold"/>
                          <a:ea typeface="Google Sans SemiBold"/>
                          <a:cs typeface="Google Sans SemiBold"/>
                          <a:sym typeface="Google Sans SemiBold"/>
                        </a:rPr>
                        <a:t>Provide more details of INP Metric to developers</a:t>
                      </a:r>
                      <a:endParaRPr sz="2500">
                        <a:solidFill>
                          <a:srgbClr val="545454"/>
                        </a:solidFill>
                        <a:highlight>
                          <a:srgbClr val="FFFFFF"/>
                        </a:highlight>
                        <a:latin typeface="Google Sans SemiBold"/>
                        <a:ea typeface="Google Sans SemiBold"/>
                        <a:cs typeface="Google Sans SemiBold"/>
                        <a:sym typeface="Google Sans SemiBold"/>
                      </a:endParaRPr>
                    </a:p>
                    <a:p>
                      <a:pPr indent="0" lvl="0" marL="457200" rtl="0" algn="l">
                        <a:lnSpc>
                          <a:spcPct val="115000"/>
                        </a:lnSpc>
                        <a:spcBef>
                          <a:spcPts val="0"/>
                        </a:spcBef>
                        <a:spcAft>
                          <a:spcPts val="0"/>
                        </a:spcAft>
                        <a:buNone/>
                      </a:pPr>
                      <a:r>
                        <a:t/>
                      </a:r>
                      <a:endParaRPr sz="2500">
                        <a:solidFill>
                          <a:srgbClr val="545454"/>
                        </a:solidFill>
                        <a:highlight>
                          <a:srgbClr val="FFFFFF"/>
                        </a:highlight>
                        <a:latin typeface="Google Sans SemiBold"/>
                        <a:ea typeface="Google Sans SemiBold"/>
                        <a:cs typeface="Google Sans SemiBold"/>
                        <a:sym typeface="Google Sans SemiBold"/>
                      </a:endParaRPr>
                    </a:p>
                    <a:p>
                      <a:pPr indent="-387350" lvl="0" marL="457200" rtl="0" algn="l">
                        <a:lnSpc>
                          <a:spcPct val="115000"/>
                        </a:lnSpc>
                        <a:spcBef>
                          <a:spcPts val="0"/>
                        </a:spcBef>
                        <a:spcAft>
                          <a:spcPts val="0"/>
                        </a:spcAft>
                        <a:buClr>
                          <a:srgbClr val="545454"/>
                        </a:buClr>
                        <a:buSzPts val="2500"/>
                        <a:buFont typeface="Google Sans SemiBold"/>
                        <a:buChar char="●"/>
                      </a:pPr>
                      <a:r>
                        <a:rPr lang="en-US" sz="2500">
                          <a:solidFill>
                            <a:srgbClr val="545454"/>
                          </a:solidFill>
                          <a:highlight>
                            <a:srgbClr val="FFFFFF"/>
                          </a:highlight>
                          <a:latin typeface="Google Sans SemiBold"/>
                          <a:ea typeface="Google Sans SemiBold"/>
                          <a:cs typeface="Google Sans SemiBold"/>
                          <a:sym typeface="Google Sans SemiBold"/>
                        </a:rPr>
                        <a:t>Analyse other ways of calculating INP Score</a:t>
                      </a:r>
                      <a:endParaRPr sz="2500">
                        <a:solidFill>
                          <a:srgbClr val="545454"/>
                        </a:solidFill>
                        <a:highlight>
                          <a:srgbClr val="FFFFFF"/>
                        </a:highlight>
                        <a:latin typeface="Google Sans SemiBold"/>
                        <a:ea typeface="Google Sans SemiBold"/>
                        <a:cs typeface="Google Sans SemiBold"/>
                        <a:sym typeface="Google Sans SemiBold"/>
                      </a:endParaRPr>
                    </a:p>
                    <a:p>
                      <a:pPr indent="0" lvl="0" marL="457200" rtl="0" algn="l">
                        <a:lnSpc>
                          <a:spcPct val="115000"/>
                        </a:lnSpc>
                        <a:spcBef>
                          <a:spcPts val="0"/>
                        </a:spcBef>
                        <a:spcAft>
                          <a:spcPts val="0"/>
                        </a:spcAft>
                        <a:buNone/>
                      </a:pPr>
                      <a:r>
                        <a:t/>
                      </a:r>
                      <a:endParaRPr sz="2500">
                        <a:solidFill>
                          <a:srgbClr val="545454"/>
                        </a:solidFill>
                        <a:highlight>
                          <a:srgbClr val="FFFFFF"/>
                        </a:highlight>
                        <a:latin typeface="Google Sans SemiBold"/>
                        <a:ea typeface="Google Sans SemiBold"/>
                        <a:cs typeface="Google Sans SemiBold"/>
                        <a:sym typeface="Google Sans SemiBold"/>
                      </a:endParaRPr>
                    </a:p>
                    <a:p>
                      <a:pPr indent="-387350" lvl="0" marL="457200" rtl="0" algn="l">
                        <a:lnSpc>
                          <a:spcPct val="115000"/>
                        </a:lnSpc>
                        <a:spcBef>
                          <a:spcPts val="0"/>
                        </a:spcBef>
                        <a:spcAft>
                          <a:spcPts val="0"/>
                        </a:spcAft>
                        <a:buClr>
                          <a:srgbClr val="545454"/>
                        </a:buClr>
                        <a:buSzPts val="2500"/>
                        <a:buFont typeface="Google Sans SemiBold"/>
                        <a:buChar char="●"/>
                      </a:pPr>
                      <a:r>
                        <a:rPr lang="en-US" sz="2500">
                          <a:solidFill>
                            <a:srgbClr val="545454"/>
                          </a:solidFill>
                          <a:highlight>
                            <a:srgbClr val="FFFFFF"/>
                          </a:highlight>
                          <a:latin typeface="Google Sans SemiBold"/>
                          <a:ea typeface="Google Sans SemiBold"/>
                          <a:cs typeface="Google Sans SemiBold"/>
                          <a:sym typeface="Google Sans SemiBold"/>
                        </a:rPr>
                        <a:t>Visualize INP on Perfetto UI</a:t>
                      </a:r>
                      <a:endParaRPr sz="2500">
                        <a:solidFill>
                          <a:srgbClr val="545454"/>
                        </a:solidFill>
                        <a:highlight>
                          <a:srgbClr val="FFFFFF"/>
                        </a:highlight>
                        <a:latin typeface="Google Sans SemiBold"/>
                        <a:ea typeface="Google Sans SemiBold"/>
                        <a:cs typeface="Google Sans SemiBold"/>
                        <a:sym typeface="Google Sans SemiBold"/>
                      </a:endParaRPr>
                    </a:p>
                    <a:p>
                      <a:pPr indent="0" lvl="0" marL="0" rtl="0" algn="l">
                        <a:spcBef>
                          <a:spcPts val="0"/>
                        </a:spcBef>
                        <a:spcAft>
                          <a:spcPts val="0"/>
                        </a:spcAft>
                        <a:buNone/>
                      </a:pPr>
                      <a:r>
                        <a:t/>
                      </a:r>
                      <a:endParaRPr b="1" sz="2400">
                        <a:solidFill>
                          <a:srgbClr val="1A73E8"/>
                        </a:solidFill>
                        <a:latin typeface="Google Sans"/>
                        <a:ea typeface="Google Sans"/>
                        <a:cs typeface="Google Sans"/>
                        <a:sym typeface="Google Sans"/>
                      </a:endParaRPr>
                    </a:p>
                  </a:txBody>
                  <a:tcPr marT="243800" marB="243800" marR="243800" marL="243800">
                    <a:lnL cap="flat" cmpd="sng" w="9525">
                      <a:solidFill>
                        <a:srgbClr val="B7B7B7"/>
                      </a:solidFill>
                      <a:prstDash val="dot"/>
                      <a:round/>
                      <a:headEnd len="sm" w="sm" type="none"/>
                      <a:tailEnd len="sm" w="sm" type="none"/>
                    </a:lnL>
                    <a:lnR cap="flat" cmpd="sng" w="9525">
                      <a:solidFill>
                        <a:srgbClr val="B7B7B7"/>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US" sz="3700">
                          <a:solidFill>
                            <a:srgbClr val="1A73E8"/>
                          </a:solidFill>
                          <a:latin typeface="Google Sans"/>
                          <a:ea typeface="Google Sans"/>
                          <a:cs typeface="Google Sans"/>
                          <a:sym typeface="Google Sans"/>
                        </a:rPr>
                        <a:t>Organisation</a:t>
                      </a:r>
                      <a:endParaRPr b="1" sz="3700">
                        <a:solidFill>
                          <a:srgbClr val="1A73E8"/>
                        </a:solidFill>
                        <a:latin typeface="Google Sans"/>
                        <a:ea typeface="Google Sans"/>
                        <a:cs typeface="Google Sans"/>
                        <a:sym typeface="Google Sans"/>
                      </a:endParaRPr>
                    </a:p>
                    <a:p>
                      <a:pPr indent="0" lvl="0" marL="0" rtl="0" algn="l">
                        <a:spcBef>
                          <a:spcPts val="0"/>
                        </a:spcBef>
                        <a:spcAft>
                          <a:spcPts val="0"/>
                        </a:spcAft>
                        <a:buNone/>
                      </a:pPr>
                      <a:r>
                        <a:t/>
                      </a:r>
                      <a:endParaRPr sz="2400">
                        <a:solidFill>
                          <a:srgbClr val="0E101A"/>
                        </a:solidFill>
                        <a:highlight>
                          <a:srgbClr val="FFFFFF"/>
                        </a:highlight>
                        <a:latin typeface="Arial Narrow"/>
                        <a:ea typeface="Arial Narrow"/>
                        <a:cs typeface="Arial Narrow"/>
                        <a:sym typeface="Arial Narrow"/>
                      </a:endParaRPr>
                    </a:p>
                    <a:p>
                      <a:pPr indent="0" lvl="0" marL="0" rtl="0" algn="l">
                        <a:lnSpc>
                          <a:spcPct val="115000"/>
                        </a:lnSpc>
                        <a:spcBef>
                          <a:spcPts val="0"/>
                        </a:spcBef>
                        <a:spcAft>
                          <a:spcPts val="0"/>
                        </a:spcAft>
                        <a:buNone/>
                      </a:pPr>
                      <a:r>
                        <a:t/>
                      </a:r>
                      <a:endParaRPr sz="2400">
                        <a:solidFill>
                          <a:srgbClr val="434343"/>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2400">
                        <a:solidFill>
                          <a:srgbClr val="0E101A"/>
                        </a:solidFill>
                        <a:latin typeface="Google Sans"/>
                        <a:ea typeface="Google Sans"/>
                        <a:cs typeface="Google Sans"/>
                        <a:sym typeface="Google Sans"/>
                      </a:endParaRPr>
                    </a:p>
                  </a:txBody>
                  <a:tcPr marT="243800" marB="243800" marR="243800" marL="243800">
                    <a:lnL cap="flat" cmpd="sng" w="9525">
                      <a:solidFill>
                        <a:srgbClr val="B7B7B7"/>
                      </a:solidFill>
                      <a:prstDash val="dot"/>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63" name="Google Shape;463;p95"/>
          <p:cNvSpPr/>
          <p:nvPr/>
        </p:nvSpPr>
        <p:spPr>
          <a:xfrm>
            <a:off x="762675" y="279434"/>
            <a:ext cx="6661500" cy="1094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4" name="Google Shape;464;p95"/>
          <p:cNvPicPr preferRelativeResize="0"/>
          <p:nvPr/>
        </p:nvPicPr>
        <p:blipFill>
          <a:blip r:embed="rId3">
            <a:alphaModFix/>
          </a:blip>
          <a:stretch>
            <a:fillRect/>
          </a:stretch>
        </p:blipFill>
        <p:spPr>
          <a:xfrm>
            <a:off x="17077925" y="416475"/>
            <a:ext cx="6809550" cy="689062"/>
          </a:xfrm>
          <a:prstGeom prst="rect">
            <a:avLst/>
          </a:prstGeom>
          <a:noFill/>
          <a:ln>
            <a:noFill/>
          </a:ln>
        </p:spPr>
      </p:pic>
      <p:sp>
        <p:nvSpPr>
          <p:cNvPr id="465" name="Google Shape;465;p95"/>
          <p:cNvSpPr txBox="1"/>
          <p:nvPr/>
        </p:nvSpPr>
        <p:spPr>
          <a:xfrm>
            <a:off x="2176374" y="8504773"/>
            <a:ext cx="1867800" cy="6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1A73E8"/>
                </a:solidFill>
                <a:latin typeface="Comic Sans MS"/>
                <a:ea typeface="Comic Sans MS"/>
                <a:cs typeface="Comic Sans MS"/>
                <a:sym typeface="Comic Sans MS"/>
              </a:rPr>
              <a:t>Mentor</a:t>
            </a:r>
            <a:endParaRPr b="1" sz="1600">
              <a:solidFill>
                <a:srgbClr val="1A73E8"/>
              </a:solidFill>
              <a:latin typeface="Comic Sans MS"/>
              <a:ea typeface="Comic Sans MS"/>
              <a:cs typeface="Comic Sans MS"/>
              <a:sym typeface="Comic Sans MS"/>
            </a:endParaRPr>
          </a:p>
          <a:p>
            <a:pPr indent="0" lvl="0" marL="0" rtl="0" algn="ctr">
              <a:spcBef>
                <a:spcPts val="0"/>
              </a:spcBef>
              <a:spcAft>
                <a:spcPts val="0"/>
              </a:spcAft>
              <a:buNone/>
            </a:pPr>
            <a:r>
              <a:rPr lang="en-US" sz="1600">
                <a:solidFill>
                  <a:srgbClr val="1A73E8"/>
                </a:solidFill>
                <a:latin typeface="Comic Sans MS"/>
                <a:ea typeface="Comic Sans MS"/>
                <a:cs typeface="Comic Sans MS"/>
                <a:sym typeface="Comic Sans MS"/>
              </a:rPr>
              <a:t>Michal Mocny</a:t>
            </a:r>
            <a:endParaRPr sz="1600">
              <a:solidFill>
                <a:srgbClr val="1A73E8"/>
              </a:solidFill>
              <a:latin typeface="Comic Sans MS"/>
              <a:ea typeface="Comic Sans MS"/>
              <a:cs typeface="Comic Sans MS"/>
              <a:sym typeface="Comic Sans MS"/>
            </a:endParaRPr>
          </a:p>
        </p:txBody>
      </p:sp>
      <p:pic>
        <p:nvPicPr>
          <p:cNvPr id="466" name="Google Shape;466;p95"/>
          <p:cNvPicPr preferRelativeResize="0"/>
          <p:nvPr/>
        </p:nvPicPr>
        <p:blipFill>
          <a:blip r:embed="rId4">
            <a:alphaModFix/>
          </a:blip>
          <a:stretch>
            <a:fillRect/>
          </a:stretch>
        </p:blipFill>
        <p:spPr>
          <a:xfrm>
            <a:off x="5611799" y="6744499"/>
            <a:ext cx="1555500" cy="1555500"/>
          </a:xfrm>
          <a:prstGeom prst="ellipse">
            <a:avLst/>
          </a:prstGeom>
          <a:noFill/>
          <a:ln>
            <a:noFill/>
          </a:ln>
        </p:spPr>
      </p:pic>
      <p:sp>
        <p:nvSpPr>
          <p:cNvPr id="467" name="Google Shape;467;p95"/>
          <p:cNvSpPr txBox="1"/>
          <p:nvPr/>
        </p:nvSpPr>
        <p:spPr>
          <a:xfrm>
            <a:off x="5412994" y="8504767"/>
            <a:ext cx="1867800" cy="6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1A73E8"/>
                </a:solidFill>
                <a:latin typeface="Comic Sans MS"/>
                <a:ea typeface="Comic Sans MS"/>
                <a:cs typeface="Comic Sans MS"/>
                <a:sym typeface="Comic Sans MS"/>
              </a:rPr>
              <a:t>Mentor</a:t>
            </a:r>
            <a:endParaRPr b="1" sz="1600">
              <a:solidFill>
                <a:srgbClr val="1A73E8"/>
              </a:solidFill>
              <a:latin typeface="Comic Sans MS"/>
              <a:ea typeface="Comic Sans MS"/>
              <a:cs typeface="Comic Sans MS"/>
              <a:sym typeface="Comic Sans MS"/>
            </a:endParaRPr>
          </a:p>
          <a:p>
            <a:pPr indent="0" lvl="0" marL="0" rtl="0" algn="ctr">
              <a:spcBef>
                <a:spcPts val="0"/>
              </a:spcBef>
              <a:spcAft>
                <a:spcPts val="0"/>
              </a:spcAft>
              <a:buNone/>
            </a:pPr>
            <a:r>
              <a:rPr lang="en-US" sz="1600">
                <a:solidFill>
                  <a:srgbClr val="1A73E8"/>
                </a:solidFill>
                <a:latin typeface="Comic Sans MS"/>
                <a:ea typeface="Comic Sans MS"/>
                <a:cs typeface="Comic Sans MS"/>
                <a:sym typeface="Comic Sans MS"/>
              </a:rPr>
              <a:t>Aoyuan Zuo</a:t>
            </a:r>
            <a:endParaRPr sz="1600">
              <a:solidFill>
                <a:srgbClr val="1A73E8"/>
              </a:solidFill>
              <a:latin typeface="Comic Sans MS"/>
              <a:ea typeface="Comic Sans MS"/>
              <a:cs typeface="Comic Sans MS"/>
              <a:sym typeface="Comic Sans MS"/>
            </a:endParaRPr>
          </a:p>
        </p:txBody>
      </p:sp>
      <p:pic>
        <p:nvPicPr>
          <p:cNvPr id="468" name="Google Shape;468;p95"/>
          <p:cNvPicPr preferRelativeResize="0"/>
          <p:nvPr/>
        </p:nvPicPr>
        <p:blipFill>
          <a:blip r:embed="rId5">
            <a:alphaModFix/>
          </a:blip>
          <a:stretch>
            <a:fillRect/>
          </a:stretch>
        </p:blipFill>
        <p:spPr>
          <a:xfrm>
            <a:off x="2372038" y="6784101"/>
            <a:ext cx="1476300" cy="1476300"/>
          </a:xfrm>
          <a:prstGeom prst="ellipse">
            <a:avLst/>
          </a:prstGeom>
          <a:noFill/>
          <a:ln>
            <a:noFill/>
          </a:ln>
          <a:effectLst>
            <a:outerShdw blurRad="57150" rotWithShape="0" algn="bl" dir="5400000" dist="19050">
              <a:srgbClr val="000000">
                <a:alpha val="50000"/>
              </a:srgbClr>
            </a:outerShdw>
          </a:effectLst>
        </p:spPr>
      </p:pic>
      <p:sp>
        <p:nvSpPr>
          <p:cNvPr id="469" name="Google Shape;469;p95"/>
          <p:cNvSpPr txBox="1"/>
          <p:nvPr/>
        </p:nvSpPr>
        <p:spPr>
          <a:xfrm>
            <a:off x="8649633" y="8504778"/>
            <a:ext cx="1867800" cy="6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1A73E8"/>
                </a:solidFill>
                <a:latin typeface="Comic Sans MS"/>
                <a:ea typeface="Comic Sans MS"/>
                <a:cs typeface="Comic Sans MS"/>
                <a:sym typeface="Comic Sans MS"/>
              </a:rPr>
              <a:t>Mentor</a:t>
            </a:r>
            <a:endParaRPr b="1" sz="1600">
              <a:solidFill>
                <a:srgbClr val="1A73E8"/>
              </a:solidFill>
              <a:latin typeface="Comic Sans MS"/>
              <a:ea typeface="Comic Sans MS"/>
              <a:cs typeface="Comic Sans MS"/>
              <a:sym typeface="Comic Sans MS"/>
            </a:endParaRPr>
          </a:p>
          <a:p>
            <a:pPr indent="0" lvl="0" marL="0" rtl="0" algn="ctr">
              <a:spcBef>
                <a:spcPts val="0"/>
              </a:spcBef>
              <a:spcAft>
                <a:spcPts val="0"/>
              </a:spcAft>
              <a:buNone/>
            </a:pPr>
            <a:r>
              <a:rPr lang="en-US" sz="1600">
                <a:solidFill>
                  <a:srgbClr val="1A73E8"/>
                </a:solidFill>
                <a:latin typeface="Comic Sans MS"/>
                <a:ea typeface="Comic Sans MS"/>
                <a:cs typeface="Comic Sans MS"/>
                <a:sym typeface="Comic Sans MS"/>
              </a:rPr>
              <a:t>Lan Wei</a:t>
            </a:r>
            <a:endParaRPr sz="1600">
              <a:solidFill>
                <a:srgbClr val="1A73E8"/>
              </a:solidFill>
              <a:latin typeface="Comic Sans MS"/>
              <a:ea typeface="Comic Sans MS"/>
              <a:cs typeface="Comic Sans MS"/>
              <a:sym typeface="Comic Sans MS"/>
            </a:endParaRPr>
          </a:p>
        </p:txBody>
      </p:sp>
      <p:sp>
        <p:nvSpPr>
          <p:cNvPr id="470" name="Google Shape;470;p95"/>
          <p:cNvSpPr txBox="1"/>
          <p:nvPr/>
        </p:nvSpPr>
        <p:spPr>
          <a:xfrm>
            <a:off x="5048512" y="12242350"/>
            <a:ext cx="2596800" cy="6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1A73E8"/>
                </a:solidFill>
                <a:latin typeface="Comic Sans MS"/>
                <a:ea typeface="Comic Sans MS"/>
                <a:cs typeface="Comic Sans MS"/>
                <a:sym typeface="Comic Sans MS"/>
              </a:rPr>
              <a:t>Chrome Speed </a:t>
            </a:r>
            <a:endParaRPr b="1" sz="1600">
              <a:solidFill>
                <a:srgbClr val="1A73E8"/>
              </a:solidFill>
              <a:latin typeface="Comic Sans MS"/>
              <a:ea typeface="Comic Sans MS"/>
              <a:cs typeface="Comic Sans MS"/>
              <a:sym typeface="Comic Sans MS"/>
            </a:endParaRPr>
          </a:p>
          <a:p>
            <a:pPr indent="0" lvl="0" marL="0" rtl="0" algn="ctr">
              <a:spcBef>
                <a:spcPts val="0"/>
              </a:spcBef>
              <a:spcAft>
                <a:spcPts val="0"/>
              </a:spcAft>
              <a:buNone/>
            </a:pPr>
            <a:r>
              <a:rPr b="1" lang="en-US" sz="1600">
                <a:solidFill>
                  <a:srgbClr val="1A73E8"/>
                </a:solidFill>
                <a:latin typeface="Comic Sans MS"/>
                <a:ea typeface="Comic Sans MS"/>
                <a:cs typeface="Comic Sans MS"/>
                <a:sym typeface="Comic Sans MS"/>
              </a:rPr>
              <a:t>Metrics Team</a:t>
            </a:r>
            <a:endParaRPr b="1" sz="1600">
              <a:solidFill>
                <a:srgbClr val="1A73E8"/>
              </a:solidFill>
              <a:latin typeface="Comic Sans MS"/>
              <a:ea typeface="Comic Sans MS"/>
              <a:cs typeface="Comic Sans MS"/>
              <a:sym typeface="Comic Sans MS"/>
            </a:endParaRPr>
          </a:p>
        </p:txBody>
      </p:sp>
      <p:sp>
        <p:nvSpPr>
          <p:cNvPr id="471" name="Google Shape;471;p95"/>
          <p:cNvSpPr txBox="1"/>
          <p:nvPr/>
        </p:nvSpPr>
        <p:spPr>
          <a:xfrm>
            <a:off x="8239375" y="12242350"/>
            <a:ext cx="2456100" cy="6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1A73E8"/>
                </a:solidFill>
                <a:latin typeface="Comic Sans MS"/>
                <a:ea typeface="Comic Sans MS"/>
                <a:cs typeface="Comic Sans MS"/>
                <a:sym typeface="Comic Sans MS"/>
              </a:rPr>
              <a:t>Perfetto Discord Community</a:t>
            </a:r>
            <a:endParaRPr b="1" sz="1600">
              <a:solidFill>
                <a:srgbClr val="1A73E8"/>
              </a:solidFill>
              <a:latin typeface="Comic Sans MS"/>
              <a:ea typeface="Comic Sans MS"/>
              <a:cs typeface="Comic Sans MS"/>
              <a:sym typeface="Comic Sans MS"/>
            </a:endParaRPr>
          </a:p>
        </p:txBody>
      </p:sp>
      <p:pic>
        <p:nvPicPr>
          <p:cNvPr id="472" name="Google Shape;472;p95"/>
          <p:cNvPicPr preferRelativeResize="0"/>
          <p:nvPr/>
        </p:nvPicPr>
        <p:blipFill>
          <a:blip r:embed="rId6">
            <a:alphaModFix/>
          </a:blip>
          <a:stretch>
            <a:fillRect/>
          </a:stretch>
        </p:blipFill>
        <p:spPr>
          <a:xfrm>
            <a:off x="8930747" y="6784100"/>
            <a:ext cx="1476300" cy="1476300"/>
          </a:xfrm>
          <a:prstGeom prst="ellipse">
            <a:avLst/>
          </a:prstGeom>
          <a:noFill/>
          <a:ln>
            <a:noFill/>
          </a:ln>
        </p:spPr>
      </p:pic>
      <p:pic>
        <p:nvPicPr>
          <p:cNvPr id="473" name="Google Shape;473;p95"/>
          <p:cNvPicPr preferRelativeResize="0"/>
          <p:nvPr/>
        </p:nvPicPr>
        <p:blipFill>
          <a:blip r:embed="rId7">
            <a:alphaModFix/>
          </a:blip>
          <a:stretch>
            <a:fillRect/>
          </a:stretch>
        </p:blipFill>
        <p:spPr>
          <a:xfrm>
            <a:off x="2378350" y="10296185"/>
            <a:ext cx="1555500" cy="1555200"/>
          </a:xfrm>
          <a:prstGeom prst="ellipse">
            <a:avLst/>
          </a:prstGeom>
          <a:noFill/>
          <a:ln>
            <a:noFill/>
          </a:ln>
        </p:spPr>
      </p:pic>
      <p:sp>
        <p:nvSpPr>
          <p:cNvPr id="474" name="Google Shape;474;p95"/>
          <p:cNvSpPr txBox="1"/>
          <p:nvPr/>
        </p:nvSpPr>
        <p:spPr>
          <a:xfrm>
            <a:off x="1857626" y="12202167"/>
            <a:ext cx="2596800" cy="6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rgbClr val="1A73E8"/>
                </a:solidFill>
                <a:latin typeface="Comic Sans MS"/>
                <a:ea typeface="Comic Sans MS"/>
                <a:cs typeface="Comic Sans MS"/>
                <a:sym typeface="Comic Sans MS"/>
              </a:rPr>
              <a:t>Contributor</a:t>
            </a:r>
            <a:endParaRPr b="1" sz="1600">
              <a:solidFill>
                <a:srgbClr val="1A73E8"/>
              </a:solidFill>
              <a:latin typeface="Comic Sans MS"/>
              <a:ea typeface="Comic Sans MS"/>
              <a:cs typeface="Comic Sans MS"/>
              <a:sym typeface="Comic Sans MS"/>
            </a:endParaRPr>
          </a:p>
          <a:p>
            <a:pPr indent="0" lvl="0" marL="0" rtl="0" algn="ctr">
              <a:spcBef>
                <a:spcPts val="0"/>
              </a:spcBef>
              <a:spcAft>
                <a:spcPts val="0"/>
              </a:spcAft>
              <a:buNone/>
            </a:pPr>
            <a:r>
              <a:rPr lang="en-US" sz="1600">
                <a:solidFill>
                  <a:srgbClr val="1A73E8"/>
                </a:solidFill>
                <a:latin typeface="Comic Sans MS"/>
                <a:ea typeface="Comic Sans MS"/>
                <a:cs typeface="Comic Sans MS"/>
                <a:sym typeface="Comic Sans MS"/>
              </a:rPr>
              <a:t>Patricija Cerkaite</a:t>
            </a:r>
            <a:endParaRPr sz="1600">
              <a:solidFill>
                <a:srgbClr val="1A73E8"/>
              </a:solidFill>
              <a:latin typeface="Comic Sans MS"/>
              <a:ea typeface="Comic Sans MS"/>
              <a:cs typeface="Comic Sans MS"/>
              <a:sym typeface="Comic Sans MS"/>
            </a:endParaRPr>
          </a:p>
        </p:txBody>
      </p:sp>
      <p:pic>
        <p:nvPicPr>
          <p:cNvPr id="475" name="Google Shape;475;p95"/>
          <p:cNvPicPr preferRelativeResize="0"/>
          <p:nvPr/>
        </p:nvPicPr>
        <p:blipFill>
          <a:blip r:embed="rId8">
            <a:alphaModFix/>
          </a:blip>
          <a:stretch>
            <a:fillRect/>
          </a:stretch>
        </p:blipFill>
        <p:spPr>
          <a:xfrm>
            <a:off x="8845211" y="10335637"/>
            <a:ext cx="1476300" cy="1476300"/>
          </a:xfrm>
          <a:prstGeom prst="ellipse">
            <a:avLst/>
          </a:prstGeom>
          <a:noFill/>
          <a:ln cap="flat" cmpd="sng" w="19050">
            <a:solidFill>
              <a:schemeClr val="lt1"/>
            </a:solidFill>
            <a:prstDash val="solid"/>
            <a:round/>
            <a:headEnd len="sm" w="sm" type="none"/>
            <a:tailEnd len="sm" w="sm" type="none"/>
          </a:ln>
        </p:spPr>
      </p:pic>
      <p:pic>
        <p:nvPicPr>
          <p:cNvPr id="476" name="Google Shape;476;p95"/>
          <p:cNvPicPr preferRelativeResize="0"/>
          <p:nvPr/>
        </p:nvPicPr>
        <p:blipFill>
          <a:blip r:embed="rId9">
            <a:alphaModFix/>
          </a:blip>
          <a:stretch>
            <a:fillRect/>
          </a:stretch>
        </p:blipFill>
        <p:spPr>
          <a:xfrm>
            <a:off x="19386327" y="7505767"/>
            <a:ext cx="2192732" cy="2192732"/>
          </a:xfrm>
          <a:prstGeom prst="rect">
            <a:avLst/>
          </a:prstGeom>
          <a:noFill/>
          <a:ln>
            <a:noFill/>
          </a:ln>
        </p:spPr>
      </p:pic>
      <p:pic>
        <p:nvPicPr>
          <p:cNvPr id="477" name="Google Shape;477;p95"/>
          <p:cNvPicPr preferRelativeResize="0"/>
          <p:nvPr/>
        </p:nvPicPr>
        <p:blipFill rotWithShape="1">
          <a:blip r:embed="rId10">
            <a:alphaModFix/>
          </a:blip>
          <a:srcRect b="0" l="0" r="87805" t="0"/>
          <a:stretch/>
        </p:blipFill>
        <p:spPr>
          <a:xfrm>
            <a:off x="1578313" y="1650329"/>
            <a:ext cx="3063923" cy="2749954"/>
          </a:xfrm>
          <a:prstGeom prst="rect">
            <a:avLst/>
          </a:prstGeom>
          <a:noFill/>
          <a:ln>
            <a:noFill/>
          </a:ln>
        </p:spPr>
      </p:pic>
      <p:pic>
        <p:nvPicPr>
          <p:cNvPr id="478" name="Google Shape;478;p95"/>
          <p:cNvPicPr preferRelativeResize="0"/>
          <p:nvPr/>
        </p:nvPicPr>
        <p:blipFill>
          <a:blip r:embed="rId11">
            <a:alphaModFix/>
          </a:blip>
          <a:stretch>
            <a:fillRect/>
          </a:stretch>
        </p:blipFill>
        <p:spPr>
          <a:xfrm>
            <a:off x="5651375" y="10296163"/>
            <a:ext cx="1476300" cy="1476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2" name="Shape 482"/>
        <p:cNvGrpSpPr/>
        <p:nvPr/>
      </p:nvGrpSpPr>
      <p:grpSpPr>
        <a:xfrm>
          <a:off x="0" y="0"/>
          <a:ext cx="0" cy="0"/>
          <a:chOff x="0" y="0"/>
          <a:chExt cx="0" cy="0"/>
        </a:xfrm>
      </p:grpSpPr>
      <p:sp>
        <p:nvSpPr>
          <p:cNvPr id="483" name="Google Shape;483;p96"/>
          <p:cNvSpPr txBox="1"/>
          <p:nvPr/>
        </p:nvSpPr>
        <p:spPr>
          <a:xfrm>
            <a:off x="3701733" y="12661133"/>
            <a:ext cx="43199100" cy="9188100"/>
          </a:xfrm>
          <a:prstGeom prst="rect">
            <a:avLst/>
          </a:prstGeom>
          <a:noFill/>
          <a:ln>
            <a:noFill/>
          </a:ln>
        </p:spPr>
        <p:txBody>
          <a:bodyPr anchorCtr="0" anchor="t" bIns="650125" lIns="650125" spcFirstLastPara="1" rIns="650125" wrap="square" tIns="650125">
            <a:normAutofit/>
          </a:bodyPr>
          <a:lstStyle/>
          <a:p>
            <a:pPr indent="0" lvl="0" marL="0" rtl="0" algn="l">
              <a:spcBef>
                <a:spcPts val="0"/>
              </a:spcBef>
              <a:spcAft>
                <a:spcPts val="0"/>
              </a:spcAft>
              <a:buNone/>
            </a:pPr>
            <a:r>
              <a:t/>
            </a:r>
            <a:endParaRPr sz="4800">
              <a:solidFill>
                <a:srgbClr val="444444"/>
              </a:solidFill>
              <a:latin typeface="Google Sans Medium"/>
              <a:ea typeface="Google Sans Medium"/>
              <a:cs typeface="Google Sans Medium"/>
              <a:sym typeface="Google Sans Medium"/>
            </a:endParaRPr>
          </a:p>
        </p:txBody>
      </p:sp>
      <p:sp>
        <p:nvSpPr>
          <p:cNvPr id="484" name="Google Shape;484;p96"/>
          <p:cNvSpPr txBox="1"/>
          <p:nvPr/>
        </p:nvSpPr>
        <p:spPr>
          <a:xfrm>
            <a:off x="10466333" y="6253409"/>
            <a:ext cx="6420000" cy="1272900"/>
          </a:xfrm>
          <a:prstGeom prst="rect">
            <a:avLst/>
          </a:prstGeom>
          <a:noFill/>
          <a:ln>
            <a:noFill/>
          </a:ln>
        </p:spPr>
        <p:txBody>
          <a:bodyPr anchorCtr="0" anchor="ctr" bIns="182875" lIns="182875" spcFirstLastPara="1" rIns="182875" wrap="square" tIns="182875">
            <a:noAutofit/>
          </a:bodyPr>
          <a:lstStyle/>
          <a:p>
            <a:pPr indent="0" lvl="0" marL="0" rtl="0" algn="l">
              <a:spcBef>
                <a:spcPts val="0"/>
              </a:spcBef>
              <a:spcAft>
                <a:spcPts val="0"/>
              </a:spcAft>
              <a:buNone/>
            </a:pPr>
            <a:r>
              <a:t/>
            </a:r>
            <a:endParaRPr sz="3700">
              <a:solidFill>
                <a:srgbClr val="657781"/>
              </a:solidFill>
              <a:latin typeface="Google Sans"/>
              <a:ea typeface="Google Sans"/>
              <a:cs typeface="Google Sans"/>
              <a:sym typeface="Google Sans"/>
            </a:endParaRPr>
          </a:p>
        </p:txBody>
      </p:sp>
      <p:sp>
        <p:nvSpPr>
          <p:cNvPr id="485" name="Google Shape;485;p96"/>
          <p:cNvSpPr txBox="1"/>
          <p:nvPr/>
        </p:nvSpPr>
        <p:spPr>
          <a:xfrm>
            <a:off x="3149533" y="4776842"/>
            <a:ext cx="6759900" cy="16359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b="1" lang="en-US" sz="9600">
                <a:solidFill>
                  <a:srgbClr val="434343"/>
                </a:solidFill>
                <a:latin typeface="Google Sans"/>
                <a:ea typeface="Google Sans"/>
                <a:cs typeface="Google Sans"/>
                <a:sym typeface="Google Sans"/>
              </a:rPr>
              <a:t>Agenda</a:t>
            </a:r>
            <a:endParaRPr b="1" sz="9600">
              <a:solidFill>
                <a:srgbClr val="434343"/>
              </a:solidFill>
              <a:latin typeface="Google Sans"/>
              <a:ea typeface="Google Sans"/>
              <a:cs typeface="Google Sans"/>
              <a:sym typeface="Google Sans"/>
            </a:endParaRPr>
          </a:p>
        </p:txBody>
      </p:sp>
      <p:sp>
        <p:nvSpPr>
          <p:cNvPr id="486" name="Google Shape;486;p96"/>
          <p:cNvSpPr/>
          <p:nvPr/>
        </p:nvSpPr>
        <p:spPr>
          <a:xfrm flipH="1">
            <a:off x="8839133" y="4547849"/>
            <a:ext cx="1017600" cy="1017600"/>
          </a:xfrm>
          <a:prstGeom prst="ellipse">
            <a:avLst/>
          </a:prstGeom>
          <a:solidFill>
            <a:srgbClr val="C9DAF8"/>
          </a:solidFill>
          <a:ln>
            <a:noFill/>
          </a:ln>
          <a:effectLst>
            <a:outerShdw blurRad="57150" rotWithShape="0" algn="bl" dir="5400000" dist="19050">
              <a:srgbClr val="000000">
                <a:alpha val="50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sz="3200">
              <a:latin typeface="Google Sans"/>
              <a:ea typeface="Google Sans"/>
              <a:cs typeface="Google Sans"/>
              <a:sym typeface="Google Sans"/>
            </a:endParaRPr>
          </a:p>
        </p:txBody>
      </p:sp>
      <p:sp>
        <p:nvSpPr>
          <p:cNvPr id="487" name="Google Shape;487;p96"/>
          <p:cNvSpPr/>
          <p:nvPr/>
        </p:nvSpPr>
        <p:spPr>
          <a:xfrm>
            <a:off x="6801855" y="6508242"/>
            <a:ext cx="1008900" cy="214500"/>
          </a:xfrm>
          <a:prstGeom prst="rect">
            <a:avLst/>
          </a:prstGeom>
          <a:solidFill>
            <a:srgbClr val="3D85C6"/>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solidFill>
                <a:srgbClr val="F6BA17"/>
              </a:solidFill>
            </a:endParaRPr>
          </a:p>
        </p:txBody>
      </p:sp>
      <p:sp>
        <p:nvSpPr>
          <p:cNvPr id="488" name="Google Shape;488;p96"/>
          <p:cNvSpPr/>
          <p:nvPr/>
        </p:nvSpPr>
        <p:spPr>
          <a:xfrm flipH="1">
            <a:off x="8839133" y="5689349"/>
            <a:ext cx="1017600" cy="1017600"/>
          </a:xfrm>
          <a:prstGeom prst="ellipse">
            <a:avLst/>
          </a:prstGeom>
          <a:solidFill>
            <a:srgbClr val="A4C2F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200">
              <a:latin typeface="Google Sans"/>
              <a:ea typeface="Google Sans"/>
              <a:cs typeface="Google Sans"/>
              <a:sym typeface="Google Sans"/>
            </a:endParaRPr>
          </a:p>
        </p:txBody>
      </p:sp>
      <p:sp>
        <p:nvSpPr>
          <p:cNvPr id="489" name="Google Shape;489;p96"/>
          <p:cNvSpPr txBox="1"/>
          <p:nvPr/>
        </p:nvSpPr>
        <p:spPr>
          <a:xfrm>
            <a:off x="10059933" y="4492942"/>
            <a:ext cx="8000100" cy="10602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solidFill>
                  <a:srgbClr val="657781"/>
                </a:solidFill>
                <a:latin typeface="Google Sans"/>
                <a:ea typeface="Google Sans"/>
                <a:cs typeface="Google Sans"/>
                <a:sym typeface="Google Sans"/>
              </a:rPr>
              <a:t>What is INP?</a:t>
            </a:r>
            <a:endParaRPr sz="3700">
              <a:solidFill>
                <a:srgbClr val="657781"/>
              </a:solidFill>
              <a:latin typeface="Google Sans"/>
              <a:ea typeface="Google Sans"/>
              <a:cs typeface="Google Sans"/>
              <a:sym typeface="Google Sans"/>
            </a:endParaRPr>
          </a:p>
        </p:txBody>
      </p:sp>
      <p:sp>
        <p:nvSpPr>
          <p:cNvPr id="490" name="Google Shape;490;p96"/>
          <p:cNvSpPr txBox="1"/>
          <p:nvPr/>
        </p:nvSpPr>
        <p:spPr>
          <a:xfrm>
            <a:off x="10059933" y="5693275"/>
            <a:ext cx="9041700" cy="10602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solidFill>
                  <a:srgbClr val="657781"/>
                </a:solidFill>
                <a:latin typeface="Google Sans"/>
                <a:ea typeface="Google Sans"/>
                <a:cs typeface="Google Sans"/>
                <a:sym typeface="Google Sans"/>
              </a:rPr>
              <a:t>Responsiveness and INP</a:t>
            </a:r>
            <a:endParaRPr sz="3700">
              <a:solidFill>
                <a:srgbClr val="657781"/>
              </a:solidFill>
              <a:latin typeface="Google Sans"/>
              <a:ea typeface="Google Sans"/>
              <a:cs typeface="Google Sans"/>
              <a:sym typeface="Google Sans"/>
            </a:endParaRPr>
          </a:p>
        </p:txBody>
      </p:sp>
      <p:sp>
        <p:nvSpPr>
          <p:cNvPr id="491" name="Google Shape;491;p96"/>
          <p:cNvSpPr/>
          <p:nvPr/>
        </p:nvSpPr>
        <p:spPr>
          <a:xfrm flipH="1">
            <a:off x="8839133" y="6908549"/>
            <a:ext cx="1017600" cy="1017600"/>
          </a:xfrm>
          <a:prstGeom prst="ellipse">
            <a:avLst/>
          </a:prstGeom>
          <a:solidFill>
            <a:srgbClr val="6D9EEB"/>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200">
              <a:latin typeface="Google Sans"/>
              <a:ea typeface="Google Sans"/>
              <a:cs typeface="Google Sans"/>
              <a:sym typeface="Google Sans"/>
            </a:endParaRPr>
          </a:p>
        </p:txBody>
      </p:sp>
      <p:sp>
        <p:nvSpPr>
          <p:cNvPr id="492" name="Google Shape;492;p96"/>
          <p:cNvSpPr txBox="1"/>
          <p:nvPr/>
        </p:nvSpPr>
        <p:spPr>
          <a:xfrm>
            <a:off x="10059933" y="6903042"/>
            <a:ext cx="9041700" cy="1146600"/>
          </a:xfrm>
          <a:prstGeom prst="rect">
            <a:avLst/>
          </a:prstGeom>
          <a:noFill/>
          <a:ln>
            <a:noFill/>
          </a:ln>
        </p:spPr>
        <p:txBody>
          <a:bodyPr anchorCtr="0" anchor="t" bIns="243800" lIns="243800" spcFirstLastPara="1" rIns="243800" wrap="square" tIns="243800">
            <a:spAutoFit/>
          </a:bodyPr>
          <a:lstStyle/>
          <a:p>
            <a:pPr indent="0" lvl="0" marL="0" rtl="0" algn="l">
              <a:lnSpc>
                <a:spcPct val="115000"/>
              </a:lnSpc>
              <a:spcBef>
                <a:spcPts val="0"/>
              </a:spcBef>
              <a:spcAft>
                <a:spcPts val="0"/>
              </a:spcAft>
              <a:buClr>
                <a:schemeClr val="dk1"/>
              </a:buClr>
              <a:buSzPts val="2900"/>
              <a:buFont typeface="Arial"/>
              <a:buNone/>
            </a:pPr>
            <a:r>
              <a:rPr lang="en-US" sz="3700">
                <a:solidFill>
                  <a:srgbClr val="657781"/>
                </a:solidFill>
                <a:latin typeface="Google Sans"/>
                <a:ea typeface="Google Sans"/>
                <a:cs typeface="Google Sans"/>
                <a:sym typeface="Google Sans"/>
              </a:rPr>
              <a:t>Metrics on Perfetto</a:t>
            </a:r>
            <a:endParaRPr sz="3700">
              <a:solidFill>
                <a:srgbClr val="657781"/>
              </a:solidFill>
              <a:latin typeface="Google Sans"/>
              <a:ea typeface="Google Sans"/>
              <a:cs typeface="Google Sans"/>
              <a:sym typeface="Google Sans"/>
            </a:endParaRPr>
          </a:p>
        </p:txBody>
      </p:sp>
      <p:sp>
        <p:nvSpPr>
          <p:cNvPr id="493" name="Google Shape;493;p96"/>
          <p:cNvSpPr/>
          <p:nvPr/>
        </p:nvSpPr>
        <p:spPr>
          <a:xfrm flipH="1">
            <a:off x="8839133" y="8205449"/>
            <a:ext cx="1017600" cy="1017600"/>
          </a:xfrm>
          <a:prstGeom prst="ellipse">
            <a:avLst/>
          </a:prstGeom>
          <a:solidFill>
            <a:srgbClr val="3C78D8"/>
          </a:solidFill>
          <a:ln>
            <a:noFill/>
          </a:ln>
          <a:effectLst>
            <a:outerShdw blurRad="57150" rotWithShape="0" algn="bl" dir="5400000" dist="19050">
              <a:srgbClr val="000000">
                <a:alpha val="50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sz="3200">
              <a:latin typeface="Google Sans"/>
              <a:ea typeface="Google Sans"/>
              <a:cs typeface="Google Sans"/>
              <a:sym typeface="Google Sans"/>
            </a:endParaRPr>
          </a:p>
        </p:txBody>
      </p:sp>
      <p:sp>
        <p:nvSpPr>
          <p:cNvPr id="494" name="Google Shape;494;p96"/>
          <p:cNvSpPr txBox="1"/>
          <p:nvPr/>
        </p:nvSpPr>
        <p:spPr>
          <a:xfrm>
            <a:off x="10059933" y="8150542"/>
            <a:ext cx="8000100" cy="10602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3700">
                <a:solidFill>
                  <a:srgbClr val="657781"/>
                </a:solidFill>
                <a:latin typeface="Google Sans"/>
                <a:ea typeface="Google Sans"/>
                <a:cs typeface="Google Sans"/>
                <a:sym typeface="Google Sans"/>
              </a:rPr>
              <a:t>Adding INP Metric to Perfetto</a:t>
            </a:r>
            <a:endParaRPr sz="3700">
              <a:solidFill>
                <a:srgbClr val="657781"/>
              </a:solidFill>
              <a:latin typeface="Google Sans"/>
              <a:ea typeface="Google Sans"/>
              <a:cs typeface="Google Sans"/>
              <a:sym typeface="Google Sans"/>
            </a:endParaRPr>
          </a:p>
        </p:txBody>
      </p:sp>
      <p:sp>
        <p:nvSpPr>
          <p:cNvPr id="495" name="Google Shape;495;p96"/>
          <p:cNvSpPr/>
          <p:nvPr/>
        </p:nvSpPr>
        <p:spPr>
          <a:xfrm>
            <a:off x="643875" y="404300"/>
            <a:ext cx="8000100" cy="101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6" name="Google Shape;496;p96"/>
          <p:cNvPicPr preferRelativeResize="0"/>
          <p:nvPr/>
        </p:nvPicPr>
        <p:blipFill>
          <a:blip r:embed="rId4">
            <a:alphaModFix/>
          </a:blip>
          <a:stretch>
            <a:fillRect/>
          </a:stretch>
        </p:blipFill>
        <p:spPr>
          <a:xfrm>
            <a:off x="1026076" y="236825"/>
            <a:ext cx="4057650" cy="1352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97"/>
          <p:cNvSpPr txBox="1"/>
          <p:nvPr/>
        </p:nvSpPr>
        <p:spPr>
          <a:xfrm>
            <a:off x="2922126" y="4513650"/>
            <a:ext cx="15489900" cy="15987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7200">
                <a:solidFill>
                  <a:srgbClr val="657781"/>
                </a:solidFill>
              </a:rPr>
              <a:t>What is Interaction to Next Paint?</a:t>
            </a:r>
            <a:endParaRPr sz="2700">
              <a:solidFill>
                <a:srgbClr val="657781"/>
              </a:solidFill>
            </a:endParaRPr>
          </a:p>
        </p:txBody>
      </p:sp>
      <p:sp>
        <p:nvSpPr>
          <p:cNvPr id="502" name="Google Shape;502;p97"/>
          <p:cNvSpPr/>
          <p:nvPr/>
        </p:nvSpPr>
        <p:spPr>
          <a:xfrm>
            <a:off x="2231075" y="2145225"/>
            <a:ext cx="7247400" cy="1017600"/>
          </a:xfrm>
          <a:prstGeom prst="rect">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97"/>
          <p:cNvSpPr txBox="1"/>
          <p:nvPr/>
        </p:nvSpPr>
        <p:spPr>
          <a:xfrm>
            <a:off x="3286325" y="6360475"/>
            <a:ext cx="14761500" cy="3243000"/>
          </a:xfrm>
          <a:prstGeom prst="rect">
            <a:avLst/>
          </a:prstGeom>
          <a:noFill/>
          <a:ln>
            <a:noFill/>
          </a:ln>
        </p:spPr>
        <p:txBody>
          <a:bodyPr anchorCtr="0" anchor="t" bIns="0" lIns="0" spcFirstLastPara="1" rIns="0" wrap="square" tIns="0">
            <a:noAutofit/>
          </a:bodyPr>
          <a:lstStyle/>
          <a:p>
            <a:pPr indent="0" lvl="0" marL="0" marR="0" rtl="0" algn="just">
              <a:lnSpc>
                <a:spcPct val="140000"/>
              </a:lnSpc>
              <a:spcBef>
                <a:spcPts val="0"/>
              </a:spcBef>
              <a:spcAft>
                <a:spcPts val="0"/>
              </a:spcAft>
              <a:buNone/>
            </a:pPr>
            <a:r>
              <a:rPr b="1" lang="en-US" sz="4700">
                <a:solidFill>
                  <a:srgbClr val="657781"/>
                </a:solidFill>
                <a:latin typeface="Google Sans"/>
                <a:ea typeface="Google Sans"/>
                <a:cs typeface="Google Sans"/>
                <a:sym typeface="Google Sans"/>
              </a:rPr>
              <a:t>Interaction to Next Paint (INP) </a:t>
            </a:r>
            <a:r>
              <a:rPr lang="en-US" sz="4700">
                <a:solidFill>
                  <a:srgbClr val="657781"/>
                </a:solidFill>
                <a:latin typeface="Google Sans"/>
                <a:ea typeface="Google Sans"/>
                <a:cs typeface="Google Sans"/>
                <a:sym typeface="Google Sans"/>
              </a:rPr>
              <a:t>is an experimental  full-page lifecycle metric that assesses responsiveness.</a:t>
            </a:r>
            <a:endParaRPr sz="4700">
              <a:solidFill>
                <a:srgbClr val="657781"/>
              </a:solidFill>
              <a:latin typeface="Google Sans"/>
              <a:ea typeface="Google Sans"/>
              <a:cs typeface="Google Sans"/>
              <a:sym typeface="Google Sans"/>
            </a:endParaRPr>
          </a:p>
        </p:txBody>
      </p:sp>
      <p:pic>
        <p:nvPicPr>
          <p:cNvPr id="504" name="Google Shape;504;p97"/>
          <p:cNvPicPr preferRelativeResize="0"/>
          <p:nvPr/>
        </p:nvPicPr>
        <p:blipFill>
          <a:blip r:embed="rId3">
            <a:alphaModFix/>
          </a:blip>
          <a:stretch>
            <a:fillRect/>
          </a:stretch>
        </p:blipFill>
        <p:spPr>
          <a:xfrm>
            <a:off x="2231076" y="1977750"/>
            <a:ext cx="4057650" cy="1352550"/>
          </a:xfrm>
          <a:prstGeom prst="rect">
            <a:avLst/>
          </a:prstGeom>
          <a:noFill/>
          <a:ln>
            <a:noFill/>
          </a:ln>
        </p:spPr>
      </p:pic>
      <p:pic>
        <p:nvPicPr>
          <p:cNvPr id="505" name="Google Shape;505;p97"/>
          <p:cNvPicPr preferRelativeResize="0"/>
          <p:nvPr/>
        </p:nvPicPr>
        <p:blipFill>
          <a:blip r:embed="rId4">
            <a:alphaModFix/>
          </a:blip>
          <a:stretch>
            <a:fillRect/>
          </a:stretch>
        </p:blipFill>
        <p:spPr>
          <a:xfrm>
            <a:off x="12366575" y="9250825"/>
            <a:ext cx="6336425" cy="2112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98"/>
          <p:cNvSpPr txBox="1"/>
          <p:nvPr>
            <p:ph type="title"/>
          </p:nvPr>
        </p:nvSpPr>
        <p:spPr>
          <a:xfrm>
            <a:off x="2278700" y="3143550"/>
            <a:ext cx="14542500" cy="1926000"/>
          </a:xfrm>
          <a:prstGeom prst="rect">
            <a:avLst/>
          </a:prstGeom>
        </p:spPr>
        <p:txBody>
          <a:bodyPr anchorCtr="0" anchor="t" bIns="243800" lIns="243800" spcFirstLastPara="1" rIns="243800" wrap="square" tIns="243800">
            <a:spAutoFit/>
          </a:bodyPr>
          <a:lstStyle/>
          <a:p>
            <a:pPr indent="0" lvl="0" marL="0" rtl="0" algn="l">
              <a:spcBef>
                <a:spcPts val="0"/>
              </a:spcBef>
              <a:spcAft>
                <a:spcPts val="0"/>
              </a:spcAft>
              <a:buNone/>
            </a:pPr>
            <a:r>
              <a:rPr lang="en-US">
                <a:solidFill>
                  <a:srgbClr val="657781"/>
                </a:solidFill>
              </a:rPr>
              <a:t>Responsiveness</a:t>
            </a:r>
            <a:endParaRPr>
              <a:solidFill>
                <a:srgbClr val="657781"/>
              </a:solidFill>
            </a:endParaRPr>
          </a:p>
        </p:txBody>
      </p:sp>
      <p:sp>
        <p:nvSpPr>
          <p:cNvPr id="511" name="Google Shape;511;p98"/>
          <p:cNvSpPr txBox="1"/>
          <p:nvPr>
            <p:ph idx="1" type="subTitle"/>
          </p:nvPr>
        </p:nvSpPr>
        <p:spPr>
          <a:xfrm>
            <a:off x="2278700" y="5069550"/>
            <a:ext cx="16288800" cy="2214600"/>
          </a:xfrm>
          <a:prstGeom prst="rect">
            <a:avLst/>
          </a:prstGeom>
        </p:spPr>
        <p:txBody>
          <a:bodyPr anchorCtr="0" anchor="t" bIns="243800" lIns="243800" spcFirstLastPara="1" rIns="243800" wrap="square" tIns="243800">
            <a:spAutoFit/>
          </a:bodyPr>
          <a:lstStyle/>
          <a:p>
            <a:pPr indent="0" lvl="0" marL="0" rtl="0" algn="just">
              <a:spcBef>
                <a:spcPts val="0"/>
              </a:spcBef>
              <a:spcAft>
                <a:spcPts val="3200"/>
              </a:spcAft>
              <a:buNone/>
            </a:pPr>
            <a:r>
              <a:rPr lang="en-US" sz="3700"/>
              <a:t>Good responsiveness means that a page responds quickly to interactions made with it.</a:t>
            </a:r>
            <a:endParaRPr sz="3700"/>
          </a:p>
        </p:txBody>
      </p:sp>
      <p:sp>
        <p:nvSpPr>
          <p:cNvPr id="512" name="Google Shape;512;p98"/>
          <p:cNvSpPr/>
          <p:nvPr/>
        </p:nvSpPr>
        <p:spPr>
          <a:xfrm>
            <a:off x="643875" y="404300"/>
            <a:ext cx="8322900" cy="1367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3" name="Google Shape;513;p98"/>
          <p:cNvPicPr preferRelativeResize="0"/>
          <p:nvPr/>
        </p:nvPicPr>
        <p:blipFill>
          <a:blip r:embed="rId3">
            <a:alphaModFix/>
          </a:blip>
          <a:stretch>
            <a:fillRect/>
          </a:stretch>
        </p:blipFill>
        <p:spPr>
          <a:xfrm>
            <a:off x="2977100" y="7851375"/>
            <a:ext cx="14034900" cy="3596400"/>
          </a:xfrm>
          <a:prstGeom prst="rect">
            <a:avLst/>
          </a:prstGeom>
          <a:noFill/>
          <a:ln>
            <a:noFill/>
          </a:ln>
          <a:effectLst>
            <a:outerShdw rotWithShape="0" algn="bl" dir="7140000" dist="95250">
              <a:srgbClr val="434343">
                <a:alpha val="18000"/>
              </a:srgbClr>
            </a:outerShdw>
          </a:effectLst>
        </p:spPr>
      </p:pic>
      <p:pic>
        <p:nvPicPr>
          <p:cNvPr id="514" name="Google Shape;514;p98"/>
          <p:cNvPicPr preferRelativeResize="0"/>
          <p:nvPr/>
        </p:nvPicPr>
        <p:blipFill>
          <a:blip r:embed="rId4">
            <a:alphaModFix/>
          </a:blip>
          <a:stretch>
            <a:fillRect/>
          </a:stretch>
        </p:blipFill>
        <p:spPr>
          <a:xfrm>
            <a:off x="955151" y="329700"/>
            <a:ext cx="4057650" cy="1352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99"/>
          <p:cNvSpPr/>
          <p:nvPr/>
        </p:nvSpPr>
        <p:spPr>
          <a:xfrm>
            <a:off x="2231075" y="2145225"/>
            <a:ext cx="7247400" cy="1017600"/>
          </a:xfrm>
          <a:prstGeom prst="rect">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99"/>
          <p:cNvSpPr txBox="1"/>
          <p:nvPr/>
        </p:nvSpPr>
        <p:spPr>
          <a:xfrm>
            <a:off x="2560500" y="6536425"/>
            <a:ext cx="8001300" cy="3596400"/>
          </a:xfrm>
          <a:prstGeom prst="rect">
            <a:avLst/>
          </a:prstGeom>
          <a:noFill/>
          <a:ln>
            <a:noFill/>
          </a:ln>
        </p:spPr>
        <p:txBody>
          <a:bodyPr anchorCtr="0" anchor="t" bIns="0" lIns="0" spcFirstLastPara="1" rIns="0" wrap="square" tIns="0">
            <a:noAutofit/>
          </a:bodyPr>
          <a:lstStyle/>
          <a:p>
            <a:pPr indent="0" lvl="0" marL="0" marR="0" rtl="0" algn="just">
              <a:lnSpc>
                <a:spcPct val="140000"/>
              </a:lnSpc>
              <a:spcBef>
                <a:spcPts val="0"/>
              </a:spcBef>
              <a:spcAft>
                <a:spcPts val="0"/>
              </a:spcAft>
              <a:buNone/>
            </a:pPr>
            <a:r>
              <a:rPr lang="en-US" sz="3400">
                <a:solidFill>
                  <a:srgbClr val="657781"/>
                </a:solidFill>
                <a:latin typeface="Google Sans"/>
                <a:ea typeface="Google Sans"/>
                <a:cs typeface="Google Sans"/>
                <a:sym typeface="Google Sans"/>
              </a:rPr>
              <a:t>INP aims to represent a page's overall responsiveness by measuring all </a:t>
            </a:r>
            <a:r>
              <a:rPr b="1" lang="en-US" sz="3400">
                <a:solidFill>
                  <a:schemeClr val="accent1"/>
                </a:solidFill>
                <a:latin typeface="Google Sans"/>
                <a:ea typeface="Google Sans"/>
                <a:cs typeface="Google Sans"/>
                <a:sym typeface="Google Sans"/>
              </a:rPr>
              <a:t>click, tap, and keyboard interactions</a:t>
            </a:r>
            <a:r>
              <a:rPr lang="en-US" sz="3400">
                <a:solidFill>
                  <a:srgbClr val="657781"/>
                </a:solidFill>
                <a:latin typeface="Google Sans"/>
                <a:ea typeface="Google Sans"/>
                <a:cs typeface="Google Sans"/>
                <a:sym typeface="Google Sans"/>
              </a:rPr>
              <a:t> made with a page.</a:t>
            </a:r>
            <a:endParaRPr sz="3400">
              <a:solidFill>
                <a:srgbClr val="657781"/>
              </a:solidFill>
              <a:latin typeface="Google Sans"/>
              <a:ea typeface="Google Sans"/>
              <a:cs typeface="Google Sans"/>
              <a:sym typeface="Google Sans"/>
            </a:endParaRPr>
          </a:p>
          <a:p>
            <a:pPr indent="0" lvl="0" marL="0" marR="0" rtl="0" algn="just">
              <a:lnSpc>
                <a:spcPct val="140000"/>
              </a:lnSpc>
              <a:spcBef>
                <a:spcPts val="0"/>
              </a:spcBef>
              <a:spcAft>
                <a:spcPts val="0"/>
              </a:spcAft>
              <a:buNone/>
            </a:pPr>
            <a:r>
              <a:t/>
            </a:r>
            <a:endParaRPr b="1" sz="4700">
              <a:solidFill>
                <a:srgbClr val="657781"/>
              </a:solidFill>
              <a:latin typeface="Google Sans"/>
              <a:ea typeface="Google Sans"/>
              <a:cs typeface="Google Sans"/>
              <a:sym typeface="Google Sans"/>
            </a:endParaRPr>
          </a:p>
        </p:txBody>
      </p:sp>
      <p:sp>
        <p:nvSpPr>
          <p:cNvPr id="521" name="Google Shape;521;p99"/>
          <p:cNvSpPr txBox="1"/>
          <p:nvPr>
            <p:ph type="title"/>
          </p:nvPr>
        </p:nvSpPr>
        <p:spPr>
          <a:xfrm>
            <a:off x="2231075" y="4077925"/>
            <a:ext cx="16381500" cy="1695000"/>
          </a:xfrm>
          <a:prstGeom prst="rect">
            <a:avLst/>
          </a:prstGeom>
        </p:spPr>
        <p:txBody>
          <a:bodyPr anchorCtr="0" anchor="t" bIns="243800" lIns="243800" spcFirstLastPara="1" rIns="243800" wrap="square" tIns="243800">
            <a:spAutoFit/>
          </a:bodyPr>
          <a:lstStyle/>
          <a:p>
            <a:pPr indent="0" lvl="0" marL="0" rtl="0" algn="l">
              <a:spcBef>
                <a:spcPts val="0"/>
              </a:spcBef>
              <a:spcAft>
                <a:spcPts val="0"/>
              </a:spcAft>
              <a:buNone/>
            </a:pPr>
            <a:r>
              <a:rPr lang="en-US" sz="7800">
                <a:solidFill>
                  <a:srgbClr val="657781"/>
                </a:solidFill>
              </a:rPr>
              <a:t>Responsiveness in INP</a:t>
            </a:r>
            <a:endParaRPr sz="7800">
              <a:solidFill>
                <a:srgbClr val="657781"/>
              </a:solidFill>
            </a:endParaRPr>
          </a:p>
        </p:txBody>
      </p:sp>
      <p:pic>
        <p:nvPicPr>
          <p:cNvPr id="522" name="Google Shape;522;p99"/>
          <p:cNvPicPr preferRelativeResize="0"/>
          <p:nvPr/>
        </p:nvPicPr>
        <p:blipFill rotWithShape="1">
          <a:blip r:embed="rId3">
            <a:alphaModFix/>
          </a:blip>
          <a:srcRect b="8867" l="0" r="0" t="0"/>
          <a:stretch/>
        </p:blipFill>
        <p:spPr>
          <a:xfrm>
            <a:off x="11199600" y="5777025"/>
            <a:ext cx="8400748" cy="5408976"/>
          </a:xfrm>
          <a:prstGeom prst="rect">
            <a:avLst/>
          </a:prstGeom>
          <a:noFill/>
          <a:ln>
            <a:noFill/>
          </a:ln>
        </p:spPr>
      </p:pic>
      <p:pic>
        <p:nvPicPr>
          <p:cNvPr id="523" name="Google Shape;523;p99"/>
          <p:cNvPicPr preferRelativeResize="0"/>
          <p:nvPr/>
        </p:nvPicPr>
        <p:blipFill>
          <a:blip r:embed="rId4">
            <a:alphaModFix/>
          </a:blip>
          <a:stretch>
            <a:fillRect/>
          </a:stretch>
        </p:blipFill>
        <p:spPr>
          <a:xfrm>
            <a:off x="2231076" y="1977750"/>
            <a:ext cx="4057650" cy="1352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100"/>
          <p:cNvSpPr/>
          <p:nvPr/>
        </p:nvSpPr>
        <p:spPr>
          <a:xfrm>
            <a:off x="2231075" y="2145225"/>
            <a:ext cx="7247400" cy="1017600"/>
          </a:xfrm>
          <a:prstGeom prst="rect">
            <a:avLst/>
          </a:prstGeom>
          <a:solidFill>
            <a:srgbClr val="F9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00"/>
          <p:cNvSpPr/>
          <p:nvPr/>
        </p:nvSpPr>
        <p:spPr>
          <a:xfrm>
            <a:off x="2560500" y="6995825"/>
            <a:ext cx="7848600" cy="3596400"/>
          </a:xfrm>
          <a:prstGeom prst="roundRect">
            <a:avLst>
              <a:gd fmla="val 0" name="adj"/>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cxnSp>
        <p:nvCxnSpPr>
          <p:cNvPr id="530" name="Google Shape;530;p100"/>
          <p:cNvCxnSpPr/>
          <p:nvPr/>
        </p:nvCxnSpPr>
        <p:spPr>
          <a:xfrm>
            <a:off x="8137744" y="7544969"/>
            <a:ext cx="0" cy="1486800"/>
          </a:xfrm>
          <a:prstGeom prst="straightConnector1">
            <a:avLst/>
          </a:prstGeom>
          <a:noFill/>
          <a:ln cap="flat" cmpd="sng" w="63500">
            <a:solidFill>
              <a:srgbClr val="4285F4"/>
            </a:solidFill>
            <a:prstDash val="solid"/>
            <a:miter lim="400000"/>
            <a:headEnd len="sm" w="sm" type="none"/>
            <a:tailEnd len="med" w="med" type="triangle"/>
          </a:ln>
        </p:spPr>
      </p:cxnSp>
      <p:cxnSp>
        <p:nvCxnSpPr>
          <p:cNvPr id="531" name="Google Shape;531;p100"/>
          <p:cNvCxnSpPr/>
          <p:nvPr/>
        </p:nvCxnSpPr>
        <p:spPr>
          <a:xfrm>
            <a:off x="5740330" y="7899508"/>
            <a:ext cx="1040700" cy="0"/>
          </a:xfrm>
          <a:prstGeom prst="straightConnector1">
            <a:avLst/>
          </a:prstGeom>
          <a:noFill/>
          <a:ln cap="flat" cmpd="sng" w="63500">
            <a:solidFill>
              <a:srgbClr val="4285F4"/>
            </a:solidFill>
            <a:prstDash val="solid"/>
            <a:miter lim="400000"/>
            <a:headEnd len="sm" w="sm" type="none"/>
            <a:tailEnd len="med" w="med" type="triangle"/>
          </a:ln>
        </p:spPr>
      </p:cxnSp>
      <p:sp>
        <p:nvSpPr>
          <p:cNvPr id="532" name="Google Shape;532;p100"/>
          <p:cNvSpPr/>
          <p:nvPr/>
        </p:nvSpPr>
        <p:spPr>
          <a:xfrm>
            <a:off x="5311146" y="6316758"/>
            <a:ext cx="2826600" cy="565800"/>
          </a:xfrm>
          <a:prstGeom prst="roundRect">
            <a:avLst>
              <a:gd fmla="val 50000" name="adj"/>
            </a:avLst>
          </a:prstGeom>
          <a:solidFill>
            <a:srgbClr val="FFFFFF"/>
          </a:solidFill>
          <a:ln>
            <a:noFill/>
          </a:ln>
          <a:effectLst>
            <a:outerShdw blurRad="127000" rotWithShape="0">
              <a:srgbClr val="000000">
                <a:alpha val="2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0868B"/>
              </a:buClr>
              <a:buSzPts val="3000"/>
              <a:buFont typeface="Google Sans Medium"/>
              <a:buNone/>
            </a:pPr>
            <a:r>
              <a:rPr lang="en-US" sz="3000">
                <a:solidFill>
                  <a:srgbClr val="80868B"/>
                </a:solidFill>
                <a:latin typeface="Google Sans Medium"/>
                <a:ea typeface="Google Sans Medium"/>
                <a:cs typeface="Google Sans Medium"/>
                <a:sym typeface="Google Sans Medium"/>
              </a:rPr>
              <a:t>Interaction</a:t>
            </a:r>
            <a:endParaRPr/>
          </a:p>
        </p:txBody>
      </p:sp>
      <p:sp>
        <p:nvSpPr>
          <p:cNvPr id="533" name="Google Shape;533;p100"/>
          <p:cNvSpPr/>
          <p:nvPr/>
        </p:nvSpPr>
        <p:spPr>
          <a:xfrm>
            <a:off x="6816809" y="9100666"/>
            <a:ext cx="2962500" cy="1170600"/>
          </a:xfrm>
          <a:prstGeom prst="roundRect">
            <a:avLst>
              <a:gd fmla="val 13145" name="adj"/>
            </a:avLst>
          </a:prstGeom>
          <a:solidFill>
            <a:srgbClr val="FFFFFF"/>
          </a:solidFill>
          <a:ln cap="flat" cmpd="sng" w="63500">
            <a:solidFill>
              <a:srgbClr val="4285F4"/>
            </a:solidFill>
            <a:prstDash val="solid"/>
            <a:miter lim="400000"/>
            <a:headEnd len="sm" w="sm" type="none"/>
            <a:tailEnd len="sm" w="sm" type="none"/>
          </a:ln>
        </p:spPr>
        <p:txBody>
          <a:bodyPr anchorCtr="0" anchor="ctr" bIns="228600" lIns="228600" spcFirstLastPara="1" rIns="228600" wrap="square" tIns="228600">
            <a:noAutofit/>
          </a:bodyPr>
          <a:lstStyle/>
          <a:p>
            <a:pPr indent="0" lvl="0" marL="0" marR="0" rtl="0" algn="ctr">
              <a:lnSpc>
                <a:spcPct val="90000"/>
              </a:lnSpc>
              <a:spcBef>
                <a:spcPts val="0"/>
              </a:spcBef>
              <a:spcAft>
                <a:spcPts val="0"/>
              </a:spcAft>
              <a:buClr>
                <a:srgbClr val="1A1A1A"/>
              </a:buClr>
              <a:buSzPts val="2800"/>
              <a:buFont typeface="Google Sans Medium"/>
              <a:buNone/>
            </a:pPr>
            <a:r>
              <a:rPr lang="en-US" sz="2800">
                <a:solidFill>
                  <a:srgbClr val="1A1A1A"/>
                </a:solidFill>
                <a:latin typeface="Google Sans Medium"/>
                <a:ea typeface="Google Sans Medium"/>
                <a:cs typeface="Google Sans Medium"/>
                <a:sym typeface="Google Sans Medium"/>
              </a:rPr>
              <a:t>click</a:t>
            </a:r>
            <a:endParaRPr/>
          </a:p>
        </p:txBody>
      </p:sp>
      <p:sp>
        <p:nvSpPr>
          <p:cNvPr id="534" name="Google Shape;534;p100"/>
          <p:cNvSpPr/>
          <p:nvPr/>
        </p:nvSpPr>
        <p:spPr>
          <a:xfrm>
            <a:off x="6816809" y="7304282"/>
            <a:ext cx="2962500" cy="1170600"/>
          </a:xfrm>
          <a:prstGeom prst="roundRect">
            <a:avLst>
              <a:gd fmla="val 13541" name="adj"/>
            </a:avLst>
          </a:prstGeom>
          <a:solidFill>
            <a:srgbClr val="FFFFFF"/>
          </a:solidFill>
          <a:ln cap="flat" cmpd="sng" w="63500">
            <a:solidFill>
              <a:srgbClr val="4285F4"/>
            </a:solidFill>
            <a:prstDash val="solid"/>
            <a:miter lim="400000"/>
            <a:headEnd len="sm" w="sm" type="none"/>
            <a:tailEnd len="sm" w="sm" type="none"/>
          </a:ln>
        </p:spPr>
        <p:txBody>
          <a:bodyPr anchorCtr="0" anchor="ctr" bIns="228600" lIns="228600" spcFirstLastPara="1" rIns="228600" wrap="square" tIns="228600">
            <a:noAutofit/>
          </a:bodyPr>
          <a:lstStyle/>
          <a:p>
            <a:pPr indent="0" lvl="0" marL="0" marR="0" rtl="0" algn="ctr">
              <a:lnSpc>
                <a:spcPct val="90000"/>
              </a:lnSpc>
              <a:spcBef>
                <a:spcPts val="0"/>
              </a:spcBef>
              <a:spcAft>
                <a:spcPts val="0"/>
              </a:spcAft>
              <a:buClr>
                <a:srgbClr val="1A1A1A"/>
              </a:buClr>
              <a:buSzPts val="2800"/>
              <a:buFont typeface="Google Sans Medium"/>
              <a:buNone/>
            </a:pPr>
            <a:r>
              <a:rPr lang="en-US" sz="2800">
                <a:solidFill>
                  <a:srgbClr val="1A1A1A"/>
                </a:solidFill>
                <a:latin typeface="Google Sans Medium"/>
                <a:ea typeface="Google Sans Medium"/>
                <a:cs typeface="Google Sans Medium"/>
                <a:sym typeface="Google Sans Medium"/>
              </a:rPr>
              <a:t>pointer down</a:t>
            </a:r>
            <a:endParaRPr/>
          </a:p>
        </p:txBody>
      </p:sp>
      <p:sp>
        <p:nvSpPr>
          <p:cNvPr id="535" name="Google Shape;535;p100"/>
          <p:cNvSpPr/>
          <p:nvPr/>
        </p:nvSpPr>
        <p:spPr>
          <a:xfrm>
            <a:off x="3191793" y="7304282"/>
            <a:ext cx="2962500" cy="1170600"/>
          </a:xfrm>
          <a:prstGeom prst="roundRect">
            <a:avLst>
              <a:gd fmla="val 13604" name="adj"/>
            </a:avLst>
          </a:prstGeom>
          <a:solidFill>
            <a:srgbClr val="FFFFFF"/>
          </a:solidFill>
          <a:ln cap="flat" cmpd="sng" w="63500">
            <a:solidFill>
              <a:srgbClr val="4285F4"/>
            </a:solidFill>
            <a:prstDash val="solid"/>
            <a:miter lim="400000"/>
            <a:headEnd len="sm" w="sm" type="none"/>
            <a:tailEnd len="sm" w="sm" type="none"/>
          </a:ln>
        </p:spPr>
        <p:txBody>
          <a:bodyPr anchorCtr="0" anchor="ctr" bIns="228600" lIns="228600" spcFirstLastPara="1" rIns="228600" wrap="square" tIns="228600">
            <a:noAutofit/>
          </a:bodyPr>
          <a:lstStyle/>
          <a:p>
            <a:pPr indent="0" lvl="0" marL="0" marR="0" rtl="0" algn="ctr">
              <a:lnSpc>
                <a:spcPct val="90000"/>
              </a:lnSpc>
              <a:spcBef>
                <a:spcPts val="0"/>
              </a:spcBef>
              <a:spcAft>
                <a:spcPts val="0"/>
              </a:spcAft>
              <a:buClr>
                <a:srgbClr val="1A1A1A"/>
              </a:buClr>
              <a:buSzPts val="2800"/>
              <a:buFont typeface="Google Sans Medium"/>
              <a:buNone/>
            </a:pPr>
            <a:r>
              <a:rPr lang="en-US" sz="2800">
                <a:solidFill>
                  <a:srgbClr val="1A1A1A"/>
                </a:solidFill>
                <a:latin typeface="Google Sans Medium"/>
                <a:ea typeface="Google Sans Medium"/>
                <a:cs typeface="Google Sans Medium"/>
                <a:sym typeface="Google Sans Medium"/>
              </a:rPr>
              <a:t>pointer up</a:t>
            </a:r>
            <a:endParaRPr/>
          </a:p>
        </p:txBody>
      </p:sp>
      <p:sp>
        <p:nvSpPr>
          <p:cNvPr id="536" name="Google Shape;536;p100"/>
          <p:cNvSpPr/>
          <p:nvPr/>
        </p:nvSpPr>
        <p:spPr>
          <a:xfrm>
            <a:off x="3164650" y="9428300"/>
            <a:ext cx="3209400" cy="535200"/>
          </a:xfrm>
          <a:prstGeom prst="roundRect">
            <a:avLst>
              <a:gd fmla="val 50000" name="adj"/>
            </a:avLst>
          </a:prstGeom>
          <a:solidFill>
            <a:srgbClr val="4285F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Google Sans"/>
              <a:buNone/>
            </a:pPr>
            <a:r>
              <a:rPr b="1" lang="en-US" sz="2600">
                <a:solidFill>
                  <a:srgbClr val="FFFFFF"/>
                </a:solidFill>
                <a:latin typeface="Google Sans"/>
                <a:ea typeface="Google Sans"/>
                <a:cs typeface="Google Sans"/>
                <a:sym typeface="Google Sans"/>
              </a:rPr>
              <a:t>Discrete Events</a:t>
            </a:r>
            <a:endParaRPr sz="1000"/>
          </a:p>
        </p:txBody>
      </p:sp>
      <p:sp>
        <p:nvSpPr>
          <p:cNvPr id="537" name="Google Shape;537;p100"/>
          <p:cNvSpPr/>
          <p:nvPr/>
        </p:nvSpPr>
        <p:spPr>
          <a:xfrm>
            <a:off x="15056609" y="7330766"/>
            <a:ext cx="2962500" cy="1170600"/>
          </a:xfrm>
          <a:prstGeom prst="roundRect">
            <a:avLst>
              <a:gd fmla="val 13145" name="adj"/>
            </a:avLst>
          </a:prstGeom>
          <a:solidFill>
            <a:srgbClr val="FFFFFF"/>
          </a:solidFill>
          <a:ln cap="flat" cmpd="sng" w="63500">
            <a:solidFill>
              <a:srgbClr val="E06666"/>
            </a:solidFill>
            <a:prstDash val="solid"/>
            <a:miter lim="400000"/>
            <a:headEnd len="sm" w="sm" type="none"/>
            <a:tailEnd len="sm" w="sm" type="none"/>
          </a:ln>
        </p:spPr>
        <p:txBody>
          <a:bodyPr anchorCtr="0" anchor="ctr" bIns="228600" lIns="228600" spcFirstLastPara="1" rIns="228600" wrap="square" tIns="228600">
            <a:noAutofit/>
          </a:bodyPr>
          <a:lstStyle/>
          <a:p>
            <a:pPr indent="0" lvl="0" marL="0" marR="0" rtl="0" algn="l">
              <a:lnSpc>
                <a:spcPct val="90000"/>
              </a:lnSpc>
              <a:spcBef>
                <a:spcPts val="0"/>
              </a:spcBef>
              <a:spcAft>
                <a:spcPts val="0"/>
              </a:spcAft>
              <a:buClr>
                <a:srgbClr val="1A1A1A"/>
              </a:buClr>
              <a:buSzPts val="2800"/>
              <a:buFont typeface="Google Sans Medium"/>
              <a:buNone/>
            </a:pPr>
            <a:r>
              <a:rPr lang="en-US" sz="2800">
                <a:solidFill>
                  <a:srgbClr val="1A1A1A"/>
                </a:solidFill>
                <a:latin typeface="Google Sans Medium"/>
                <a:ea typeface="Google Sans Medium"/>
                <a:cs typeface="Google Sans Medium"/>
                <a:sym typeface="Google Sans Medium"/>
              </a:rPr>
              <a:t>scroll</a:t>
            </a:r>
            <a:endParaRPr/>
          </a:p>
        </p:txBody>
      </p:sp>
      <p:sp>
        <p:nvSpPr>
          <p:cNvPr id="538" name="Google Shape;538;p100"/>
          <p:cNvSpPr/>
          <p:nvPr/>
        </p:nvSpPr>
        <p:spPr>
          <a:xfrm>
            <a:off x="17217711" y="7604069"/>
            <a:ext cx="625500" cy="624000"/>
          </a:xfrm>
          <a:prstGeom prst="ellipse">
            <a:avLst/>
          </a:prstGeom>
          <a:solidFill>
            <a:srgbClr val="E06666"/>
          </a:solidFill>
          <a:ln cap="flat" cmpd="sng" w="9525">
            <a:solidFill>
              <a:srgbClr val="E06666"/>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539" name="Google Shape;539;p100"/>
          <p:cNvSpPr/>
          <p:nvPr/>
        </p:nvSpPr>
        <p:spPr>
          <a:xfrm>
            <a:off x="13124125" y="9418375"/>
            <a:ext cx="3209400" cy="535200"/>
          </a:xfrm>
          <a:prstGeom prst="roundRect">
            <a:avLst>
              <a:gd fmla="val 50000" name="adj"/>
            </a:avLst>
          </a:prstGeom>
          <a:solidFill>
            <a:srgbClr val="E0666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Google Sans"/>
              <a:buNone/>
            </a:pPr>
            <a:r>
              <a:rPr b="1" lang="en-US" sz="2600">
                <a:solidFill>
                  <a:srgbClr val="FFFFFF"/>
                </a:solidFill>
                <a:latin typeface="Google Sans"/>
                <a:ea typeface="Google Sans"/>
                <a:cs typeface="Google Sans"/>
                <a:sym typeface="Google Sans"/>
              </a:rPr>
              <a:t>Continuous</a:t>
            </a:r>
            <a:r>
              <a:rPr b="1" lang="en-US" sz="2600">
                <a:solidFill>
                  <a:srgbClr val="FFFFFF"/>
                </a:solidFill>
                <a:latin typeface="Google Sans"/>
                <a:ea typeface="Google Sans"/>
                <a:cs typeface="Google Sans"/>
                <a:sym typeface="Google Sans"/>
              </a:rPr>
              <a:t> Events</a:t>
            </a:r>
            <a:endParaRPr sz="1000"/>
          </a:p>
        </p:txBody>
      </p:sp>
      <p:sp>
        <p:nvSpPr>
          <p:cNvPr id="540" name="Google Shape;540;p100"/>
          <p:cNvSpPr txBox="1"/>
          <p:nvPr>
            <p:ph type="title"/>
          </p:nvPr>
        </p:nvSpPr>
        <p:spPr>
          <a:xfrm>
            <a:off x="2231075" y="4077925"/>
            <a:ext cx="16381500" cy="1695000"/>
          </a:xfrm>
          <a:prstGeom prst="rect">
            <a:avLst/>
          </a:prstGeom>
        </p:spPr>
        <p:txBody>
          <a:bodyPr anchorCtr="0" anchor="t" bIns="243800" lIns="243800" spcFirstLastPara="1" rIns="243800" wrap="square" tIns="243800">
            <a:spAutoFit/>
          </a:bodyPr>
          <a:lstStyle/>
          <a:p>
            <a:pPr indent="0" lvl="0" marL="0" rtl="0" algn="l">
              <a:spcBef>
                <a:spcPts val="0"/>
              </a:spcBef>
              <a:spcAft>
                <a:spcPts val="0"/>
              </a:spcAft>
              <a:buNone/>
            </a:pPr>
            <a:r>
              <a:rPr lang="en-US" sz="7800">
                <a:solidFill>
                  <a:srgbClr val="657781"/>
                </a:solidFill>
              </a:rPr>
              <a:t>Responsiveness in INP</a:t>
            </a:r>
            <a:endParaRPr sz="7800">
              <a:solidFill>
                <a:srgbClr val="657781"/>
              </a:solidFill>
            </a:endParaRPr>
          </a:p>
        </p:txBody>
      </p:sp>
      <p:sp>
        <p:nvSpPr>
          <p:cNvPr id="541" name="Google Shape;541;p100"/>
          <p:cNvSpPr/>
          <p:nvPr/>
        </p:nvSpPr>
        <p:spPr>
          <a:xfrm>
            <a:off x="11345834" y="7330766"/>
            <a:ext cx="2962500" cy="1170600"/>
          </a:xfrm>
          <a:prstGeom prst="roundRect">
            <a:avLst>
              <a:gd fmla="val 13145" name="adj"/>
            </a:avLst>
          </a:prstGeom>
          <a:solidFill>
            <a:srgbClr val="FFFFFF"/>
          </a:solidFill>
          <a:ln cap="flat" cmpd="sng" w="63500">
            <a:solidFill>
              <a:srgbClr val="E06666"/>
            </a:solidFill>
            <a:prstDash val="solid"/>
            <a:miter lim="400000"/>
            <a:headEnd len="sm" w="sm" type="none"/>
            <a:tailEnd len="sm" w="sm" type="none"/>
          </a:ln>
        </p:spPr>
        <p:txBody>
          <a:bodyPr anchorCtr="0" anchor="ctr" bIns="228600" lIns="228600" spcFirstLastPara="1" rIns="228600" wrap="square" tIns="228600">
            <a:noAutofit/>
          </a:bodyPr>
          <a:lstStyle/>
          <a:p>
            <a:pPr indent="0" lvl="0" marL="0" marR="0" rtl="0" algn="l">
              <a:lnSpc>
                <a:spcPct val="90000"/>
              </a:lnSpc>
              <a:spcBef>
                <a:spcPts val="0"/>
              </a:spcBef>
              <a:spcAft>
                <a:spcPts val="0"/>
              </a:spcAft>
              <a:buClr>
                <a:srgbClr val="1A1A1A"/>
              </a:buClr>
              <a:buSzPts val="2800"/>
              <a:buFont typeface="Google Sans Medium"/>
              <a:buNone/>
            </a:pPr>
            <a:r>
              <a:rPr lang="en-US" sz="2800">
                <a:solidFill>
                  <a:srgbClr val="1A1A1A"/>
                </a:solidFill>
                <a:latin typeface="Google Sans Medium"/>
                <a:ea typeface="Google Sans Medium"/>
                <a:cs typeface="Google Sans Medium"/>
                <a:sym typeface="Google Sans Medium"/>
              </a:rPr>
              <a:t>drag</a:t>
            </a:r>
            <a:endParaRPr/>
          </a:p>
        </p:txBody>
      </p:sp>
      <p:sp>
        <p:nvSpPr>
          <p:cNvPr id="542" name="Google Shape;542;p100"/>
          <p:cNvSpPr/>
          <p:nvPr/>
        </p:nvSpPr>
        <p:spPr>
          <a:xfrm>
            <a:off x="13506936" y="7604069"/>
            <a:ext cx="625500" cy="624000"/>
          </a:xfrm>
          <a:prstGeom prst="ellipse">
            <a:avLst/>
          </a:prstGeom>
          <a:solidFill>
            <a:srgbClr val="E06666"/>
          </a:solidFill>
          <a:ln cap="flat" cmpd="sng" w="9525">
            <a:solidFill>
              <a:srgbClr val="E06666"/>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543" name="Google Shape;543;p100"/>
          <p:cNvSpPr/>
          <p:nvPr/>
        </p:nvSpPr>
        <p:spPr>
          <a:xfrm>
            <a:off x="13506921" y="6351233"/>
            <a:ext cx="2826600" cy="565800"/>
          </a:xfrm>
          <a:prstGeom prst="roundRect">
            <a:avLst>
              <a:gd fmla="val 50000" name="adj"/>
            </a:avLst>
          </a:prstGeom>
          <a:solidFill>
            <a:srgbClr val="FFFFFF"/>
          </a:solidFill>
          <a:ln>
            <a:noFill/>
          </a:ln>
          <a:effectLst>
            <a:outerShdw blurRad="127000" rotWithShape="0">
              <a:srgbClr val="000000">
                <a:alpha val="298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0868B"/>
              </a:buClr>
              <a:buSzPts val="3000"/>
              <a:buFont typeface="Google Sans Medium"/>
              <a:buNone/>
            </a:pPr>
            <a:r>
              <a:rPr lang="en-US" sz="3000">
                <a:solidFill>
                  <a:srgbClr val="80868B"/>
                </a:solidFill>
                <a:latin typeface="Google Sans Medium"/>
                <a:ea typeface="Google Sans Medium"/>
                <a:cs typeface="Google Sans Medium"/>
                <a:sym typeface="Google Sans Medium"/>
              </a:rPr>
              <a:t>Not included</a:t>
            </a:r>
            <a:endParaRPr/>
          </a:p>
        </p:txBody>
      </p:sp>
      <p:pic>
        <p:nvPicPr>
          <p:cNvPr id="544" name="Google Shape;544;p100"/>
          <p:cNvPicPr preferRelativeResize="0"/>
          <p:nvPr/>
        </p:nvPicPr>
        <p:blipFill>
          <a:blip r:embed="rId3">
            <a:alphaModFix/>
          </a:blip>
          <a:stretch>
            <a:fillRect/>
          </a:stretch>
        </p:blipFill>
        <p:spPr>
          <a:xfrm>
            <a:off x="2231076" y="1977750"/>
            <a:ext cx="4057650" cy="1352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GSOC Gri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